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6" r:id="rId2"/>
    <p:sldId id="55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12A9949-64EB-76C4-6F3C-033E9754D4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F319FF93-1BC9-ABCF-FAF8-C7C2AE5D250D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熊本県の場所を示すイラスト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99D0DCEF-ED91-A0E1-970A-6C40E7A5896C}"/>
              </a:ext>
            </a:extLst>
          </p:cNvPr>
          <p:cNvGrpSpPr>
            <a:grpSpLocks noChangeAspect="1"/>
          </p:cNvGrpSpPr>
          <p:nvPr/>
        </p:nvGrpSpPr>
        <p:grpSpPr>
          <a:xfrm>
            <a:off x="672464" y="1119760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C960FC0C-688D-F347-C18A-B63E772DEF27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071B4250-251D-14A6-9CE4-48D6C7249BEB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8F47D728-755C-3600-9E13-2D25388ACB85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B44DE08C-400A-3958-7AAC-7BA5316C749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8E89CD35-FEF4-56F0-A3D0-1DFFC8251EA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53E2E18F-463D-27D3-65CA-C065501AF966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6F47171B-1818-8E20-63C1-88578DE40E25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14E81DC4-33A9-0DF9-19E7-FBD6FCF2320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B098C1F0-5EC8-B8F4-6403-5075EB046E1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27C36689-EBD1-4E2B-82E4-2AFD3139D65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C273F213-A5E0-1EEC-89D0-943A83D0E41C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BD42269C-2843-77EF-CF6D-1F0AAB46F82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419B55DC-1036-C6E7-79BF-CAC2B26B4E0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0EA95FAC-9258-DF69-5F01-1E7DBF3EDF1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17BBEB3F-B076-4643-EFE0-3D01DBCD860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9106372D-763B-2588-C11F-7D8AEF785E8A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47F10BB0-8BE9-A185-7991-A1D30E72560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950C1A11-367E-6A9F-65CA-775993A0748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CAE8DCE9-F1B5-DFBD-E6D5-6B7BC58544B1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383690D0-6174-7267-2AEB-B36774D61CE2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B27DE3D0-368B-DE50-05B2-24A60B81562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4BA83CE1-8D66-D160-F2FE-3C838C4453B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B982EBF3-5205-9DCE-6652-3C001CDEAC7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D0825E45-2E91-63BE-C89E-D6C62E931E3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2B1A3A99-FE3C-D840-D601-C3F67AB25BA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66BD3880-AFF8-FAD9-1E21-92A2C55A0CA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069CCA16-F7C6-2418-FF31-BA7FCF57D165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4F418688-0E1B-7808-D80C-4CFD21F7D06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87245AEA-D62F-D871-3879-0C2B940E0228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3B27EC0B-0AD9-88AA-E46A-4D496C57D85C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CA18F7D4-5810-8F84-F9DC-98E20F0F92B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B1871FFF-7707-97EC-D220-C2708A41B2B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F1A0262A-4040-25E6-8E90-60A2F479BD56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3B59EFCB-1555-7767-96FF-315DDBDDF3F3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C8098A1D-08CD-8BCE-205F-3F99FB832A9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3152566E-B8E5-4176-1D33-E0E8FAC03D5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87EA2BC8-D0C6-039C-29DA-D823C0A331E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AD035121-21F0-E798-3AB6-AAF27DDF9FF9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99FCF14F-C9A1-4BED-3C14-8FCFBDF08ADE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97BB79EC-C13B-FCC7-551B-A6638D32CE60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01601F9E-1131-A975-7AD8-41A759BE4F14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5A81424C-6413-C395-DEE9-786F99A58B5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C3E23365-E210-48E9-A483-EA617A904A5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138B86F7-1F79-E74C-A981-A14181475B5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0509975F-0E3E-6074-7C18-D1785DE0CEE5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69A035CF-32CF-A5B5-CD13-E4D0D809A0AE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5DF48FB9-2AE6-B1D4-A121-24651FDB9BB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1A485F89-A949-D45E-77C8-1A7088AC8678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8F7F46C4-C591-5BF8-F003-9D2FD4A8CB2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423E9947-093B-AAD9-F477-476BB1F8B194}"/>
                </a:ext>
              </a:extLst>
            </p:cNvPr>
            <p:cNvCxnSpPr>
              <a:cxnSpLocks/>
            </p:cNvCxnSpPr>
            <p:nvPr/>
          </p:nvCxnSpPr>
          <p:spPr>
            <a:xfrm>
              <a:off x="2110581" y="2235200"/>
              <a:ext cx="0" cy="369888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551D820B-598B-536D-0F4C-BB33DDD9F5C5}"/>
                </a:ext>
              </a:extLst>
            </p:cNvPr>
            <p:cNvSpPr txBox="1"/>
            <p:nvPr/>
          </p:nvSpPr>
          <p:spPr>
            <a:xfrm>
              <a:off x="1823244" y="2039144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熊本県</a:t>
              </a:r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F1A1DEC3-EFA8-405C-534E-80DC052681D2}"/>
              </a:ext>
            </a:extLst>
          </p:cNvPr>
          <p:cNvGrpSpPr>
            <a:grpSpLocks noChangeAspect="1"/>
          </p:cNvGrpSpPr>
          <p:nvPr/>
        </p:nvGrpSpPr>
        <p:grpSpPr>
          <a:xfrm>
            <a:off x="3673093" y="4049643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2DC70027-B91C-FBA8-6D89-210EE06FD2E2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E4FE5255-6DFF-4FE6-403F-4AF262E9C0E9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9CEB998D-03AD-FEF9-6A57-AE36138243FE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73545212-8060-AD66-764D-9856F157C812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126B52BF-D942-A75E-D5B5-A5B00BAA495E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A54BC79D-691B-B20F-12B7-F4D5031490A3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F0191E7A-D237-15D3-54A8-899262FBCFAE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B275613D-61FB-178A-A7CE-72D0E674EBD1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AF7F6503-F19D-72E9-1B70-930A07B1BC9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58044BDF-7676-18AA-9DDE-F70A80E92162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F49B7C0D-4469-8C9C-6801-514550EC9F7D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D9E8433D-7F8F-34B7-81C2-B6761BBD331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79D08560-9487-D7C0-ACD1-CFE91FCABB5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C9E1FFBF-1ADF-EE26-6BC4-D691DEF2B4EC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24AE3FFF-19F6-71FE-49BD-CB6B26CBE771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278167E2-8DD4-E886-47FD-94B8854D950F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81ACA3BC-90EF-A5F1-9F6E-09B46FA41524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3B53E738-948E-0772-7072-D30799ABA946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F017117B-EFB0-5A5A-B825-C728B8560B7C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47DC5F5C-EF24-0885-1240-54465576AED0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B191112B-A3DD-0814-D4BD-6B0933207B2F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F61E9C79-1756-8156-CBEE-E5DBEFE848C8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F537D961-10A5-A7B3-A635-747999B59E1E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986F72FB-F00A-368E-EC5A-75C387F6855E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80271386-96D9-6568-2C45-BA45DAFA0AB8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E071D4CE-F5DD-61FF-EA86-BDA350F16F47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01A8E5E3-222A-62A8-445D-172CCD239EDE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8F2447B5-39B4-813B-A11B-2CDBF9CDA0B5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E7063B5F-8084-80F6-C97B-C65414BFA552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ED873E9C-CF78-6FEE-63D5-67EA798BF1FF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F5E68F37-C56F-40B4-5FEB-F2E05E6C6DD0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A35163CE-08DF-6A24-12AF-D36C7398EAB9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5AB102A9-52B2-354D-E00D-24F3E6C25E92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62F7D410-8C34-7CB3-BA32-B41E5CAB3AA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5F3DAA17-26EA-7E57-3997-998651F29A3F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A57E729D-CFBD-0E32-C2F5-AC6283F4A130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9A724431-1227-1F45-1883-8738C31540CC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402CC14B-C3EB-1CDA-4285-3357BCC17C9D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DECD15F0-7F96-4941-D115-BF3D11581633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5EF68967-AEEE-29C3-F4C8-E3A2BED2666A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FF5E87D6-18E7-8213-1E17-4DB18A57F8BD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915F50A8-9718-750F-8695-5CD0CA081F1F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6C3C0D4B-01C7-129E-ADBC-21E258AFF916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84DC8DBD-EA3D-3A45-BA62-A4D2714F07B0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826ED214-54EA-7E7B-8AB1-4B87E758555A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6CF9FE03-8229-8467-4FF9-D351664CDD8A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15711185-8EC5-8626-0CF8-F3A0B7B222B9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CE8B3FD2-19E6-6C3B-E5ED-A5C59749E58B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B138C3D3-DDA7-4572-038E-6704734F4E56}"/>
                </a:ext>
              </a:extLst>
            </p:cNvPr>
            <p:cNvSpPr/>
            <p:nvPr/>
          </p:nvSpPr>
          <p:spPr>
            <a:xfrm>
              <a:off x="4512468" y="4452937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64A6664E-B252-016F-472C-14192A748F88}"/>
                </a:ext>
              </a:extLst>
            </p:cNvPr>
            <p:cNvSpPr txBox="1"/>
            <p:nvPr/>
          </p:nvSpPr>
          <p:spPr>
            <a:xfrm>
              <a:off x="4346574" y="4259262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B66542D1-3CDC-24A0-15B7-6B84B58B1C15}"/>
              </a:ext>
            </a:extLst>
          </p:cNvPr>
          <p:cNvGrpSpPr>
            <a:grpSpLocks noChangeAspect="1"/>
          </p:cNvGrpSpPr>
          <p:nvPr/>
        </p:nvGrpSpPr>
        <p:grpSpPr>
          <a:xfrm>
            <a:off x="3653978" y="1134048"/>
            <a:ext cx="2672448" cy="2238813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45FB4C60-6533-78EA-F2B6-1B5C69DAAAAD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14CFD6B2-7A51-6B7B-9D5E-1F1B021C8940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B5D977C6-24A6-7BEF-7290-70E30E2DBDE3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9582998A-70E6-7A40-55FA-117AE27B8A6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9BF0A0A7-550F-C10A-4FAE-4D72CBF2B10C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93215E60-3E56-C54A-B574-05CD5B453BD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C1772B46-A57E-4379-2D70-425097A3E96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E46BE285-3CD1-3F32-C90B-FFDFA00B7FA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786CC7FB-ADDE-87B4-DA70-E8B586808BD7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D3906B8D-26F7-3117-30B3-266AABB1F0F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3E2A816D-46A6-E7BE-9390-ECBB2597BC16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1A6A2C83-E54F-C61C-4EB6-689CA5A39B7B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9E062271-C5E7-37CC-B056-2EF18AACA07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C48D6D69-6F40-5C00-AFA8-3B0DF1F0B15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3903C4A0-6C8F-BDFE-63A7-951222A2B516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D2C65CD3-2752-3B69-918E-07AC81FA58A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8A5ECD36-1785-0EA6-5737-BD1EF6B6DF5E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F54A2163-6701-9B8A-D56C-4C99E38BA29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B3E3324B-BEB2-D1DF-C2A6-B79CEA62E82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0570342D-FB91-8F2E-F0E1-91F66C1E3D0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309E8C3B-93B3-0ADC-B3C1-C383E1314FA1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38916797-45B8-6A2E-E40D-AECD59E522D5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EDA24696-1885-5FF8-5621-814B9E325AEE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0BF5CC82-1108-1412-21E1-D5CC9E171AF1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80B90FFE-0ED4-2ADC-466D-D1C9523DD367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ECB21FA7-9FD5-98E6-792F-31F55FE6AE7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3D3E281F-D059-CE8A-4C86-A08C499E696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CDEFCDCC-A6DB-6086-F051-D029C05DF33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AD90A88E-0C0B-8CD4-D941-D0A85B20BB09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965D3819-B178-E78E-C962-9CD309685719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AD766761-2915-4F67-09FD-216889B343DE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D92DADA1-9F3E-0667-FF7F-96DDB40A3814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5BFC74A0-FBD4-5EE7-B265-0B5A67B8371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CB31A7E3-DB57-E873-606C-B0EAFBA67606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EB787FA5-2B73-776B-1D6D-E64F5265055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1D6878E5-0BF2-8DED-625F-C4E43C712281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B45AC517-4D71-A470-F503-5DDCF0D4492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2137CF35-AAAF-9D74-231D-180C61897241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B5C27480-DC8D-FAD7-A14B-9687D4468F0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F6CC2A6A-568E-C54A-9B22-2E2B76D7BB72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D043777C-B5C3-5BE6-2ABF-A477354317CA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21137DFF-3283-54DD-FD4A-917FC29008E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57E6CAA2-1015-2F7B-95A6-4C7A0194496F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BCDA7D4F-256D-63DC-5658-8D64C3B8FFD8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AD26FDE0-1547-1A3B-C535-4C56A7CAC32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F33266CC-B152-B99B-7CBB-B1037061E068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436B8332-C4D7-2870-AA61-B4DF73FDEC47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067AC995-3119-A5BA-E7CF-F2E5176E782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5340D421-F2DC-2B24-EBE1-98A4DFBE559F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3FB32F97-CBCF-FA5C-E138-BD3E1034B9FA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3910011" y="1490664"/>
              <a:chExt cx="2162175" cy="1778000"/>
            </a:xfrm>
          </p:grpSpPr>
          <p:grpSp>
            <p:nvGrpSpPr>
              <p:cNvPr id="869" name="グループ化 868">
                <a:extLst>
                  <a:ext uri="{FF2B5EF4-FFF2-40B4-BE49-F238E27FC236}">
                    <a16:creationId xmlns:a16="http://schemas.microsoft.com/office/drawing/2014/main" id="{10649549-5085-E029-8D15-60FEE0578317}"/>
                  </a:ext>
                </a:extLst>
              </p:cNvPr>
              <p:cNvGrpSpPr/>
              <p:nvPr/>
            </p:nvGrpSpPr>
            <p:grpSpPr>
              <a:xfrm>
                <a:off x="3910011" y="1490664"/>
                <a:ext cx="2162175" cy="1778000"/>
                <a:chOff x="-7704927" y="-11435358"/>
                <a:chExt cx="77301986" cy="80410136"/>
              </a:xfrm>
            </p:grpSpPr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5CADE72F-7040-5B35-098A-52050FC844F4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2A8FC8D0-9EFA-429B-C29B-CAE8E7D9A064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2" name="フリーフォーム: 図形 871">
                  <a:extLst>
                    <a:ext uri="{FF2B5EF4-FFF2-40B4-BE49-F238E27FC236}">
                      <a16:creationId xmlns:a16="http://schemas.microsoft.com/office/drawing/2014/main" id="{F663F3D2-571C-B3E0-1782-9433B64B94ED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3CE18CC0-2DA5-510B-5734-D86F507816E3}"/>
                    </a:ext>
                  </a:extLst>
                </p:cNvPr>
                <p:cNvSpPr/>
                <p:nvPr/>
              </p:nvSpPr>
              <p:spPr>
                <a:xfrm>
                  <a:off x="40477448" y="-11435358"/>
                  <a:ext cx="29119611" cy="17559530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46EEBDD0-6C85-4591-6F99-58AE06C9715B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フリーフォーム: 図形 874">
                  <a:extLst>
                    <a:ext uri="{FF2B5EF4-FFF2-40B4-BE49-F238E27FC236}">
                      <a16:creationId xmlns:a16="http://schemas.microsoft.com/office/drawing/2014/main" id="{193F41E0-2510-E404-B6C7-192C41E26235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6" name="フリーフォーム: 図形 875">
                  <a:extLst>
                    <a:ext uri="{FF2B5EF4-FFF2-40B4-BE49-F238E27FC236}">
                      <a16:creationId xmlns:a16="http://schemas.microsoft.com/office/drawing/2014/main" id="{48F6BB75-7002-1E46-F9F6-15FF845AE758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4ACE1DD5-F4E1-4C86-1847-553B7BE7643C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フリーフォーム: 図形 877">
                  <a:extLst>
                    <a:ext uri="{FF2B5EF4-FFF2-40B4-BE49-F238E27FC236}">
                      <a16:creationId xmlns:a16="http://schemas.microsoft.com/office/drawing/2014/main" id="{4116CF28-D539-28DD-0AF7-D3A0B212A74A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9" name="フリーフォーム: 図形 878">
                  <a:extLst>
                    <a:ext uri="{FF2B5EF4-FFF2-40B4-BE49-F238E27FC236}">
                      <a16:creationId xmlns:a16="http://schemas.microsoft.com/office/drawing/2014/main" id="{1F800098-D20C-8786-D929-502AFA2BE534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0" name="フリーフォーム: 図形 879">
                  <a:extLst>
                    <a:ext uri="{FF2B5EF4-FFF2-40B4-BE49-F238E27FC236}">
                      <a16:creationId xmlns:a16="http://schemas.microsoft.com/office/drawing/2014/main" id="{060DAE95-919F-54D6-893E-BD9394AAE18B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1" name="フリーフォーム: 図形 880">
                  <a:extLst>
                    <a:ext uri="{FF2B5EF4-FFF2-40B4-BE49-F238E27FC236}">
                      <a16:creationId xmlns:a16="http://schemas.microsoft.com/office/drawing/2014/main" id="{DB619A80-9DBA-F871-857B-82AF6D47102C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2" name="フリーフォーム: 図形 881">
                  <a:extLst>
                    <a:ext uri="{FF2B5EF4-FFF2-40B4-BE49-F238E27FC236}">
                      <a16:creationId xmlns:a16="http://schemas.microsoft.com/office/drawing/2014/main" id="{7C6DDCAF-DF15-3812-346A-7B51ADACB8A5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3" name="フリーフォーム: 図形 882">
                  <a:extLst>
                    <a:ext uri="{FF2B5EF4-FFF2-40B4-BE49-F238E27FC236}">
                      <a16:creationId xmlns:a16="http://schemas.microsoft.com/office/drawing/2014/main" id="{24386C01-037B-660E-22B7-842F04C47F50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4" name="フリーフォーム: 図形 883">
                  <a:extLst>
                    <a:ext uri="{FF2B5EF4-FFF2-40B4-BE49-F238E27FC236}">
                      <a16:creationId xmlns:a16="http://schemas.microsoft.com/office/drawing/2014/main" id="{76698234-FEB5-3E14-9616-64C903F5BABD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5" name="フリーフォーム: 図形 884">
                  <a:extLst>
                    <a:ext uri="{FF2B5EF4-FFF2-40B4-BE49-F238E27FC236}">
                      <a16:creationId xmlns:a16="http://schemas.microsoft.com/office/drawing/2014/main" id="{E8265604-31B6-A614-5211-F851E5F8EAF4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6" name="フリーフォーム: 図形 885">
                  <a:extLst>
                    <a:ext uri="{FF2B5EF4-FFF2-40B4-BE49-F238E27FC236}">
                      <a16:creationId xmlns:a16="http://schemas.microsoft.com/office/drawing/2014/main" id="{0A4AD235-F1E3-D216-CCED-80ADA7E83764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7" name="フリーフォーム: 図形 886">
                  <a:extLst>
                    <a:ext uri="{FF2B5EF4-FFF2-40B4-BE49-F238E27FC236}">
                      <a16:creationId xmlns:a16="http://schemas.microsoft.com/office/drawing/2014/main" id="{B7DB3F1B-EFD3-C009-CA26-718B5FD2788A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8" name="フリーフォーム: 図形 887">
                  <a:extLst>
                    <a:ext uri="{FF2B5EF4-FFF2-40B4-BE49-F238E27FC236}">
                      <a16:creationId xmlns:a16="http://schemas.microsoft.com/office/drawing/2014/main" id="{05D3295C-C24C-5705-1D1A-D406A5A6E8E8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89" name="フリーフォーム: 図形 888">
                  <a:extLst>
                    <a:ext uri="{FF2B5EF4-FFF2-40B4-BE49-F238E27FC236}">
                      <a16:creationId xmlns:a16="http://schemas.microsoft.com/office/drawing/2014/main" id="{CDB3B66A-9B55-F2DE-E32D-1EF5B7EEFBC6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0" name="フリーフォーム: 図形 889">
                  <a:extLst>
                    <a:ext uri="{FF2B5EF4-FFF2-40B4-BE49-F238E27FC236}">
                      <a16:creationId xmlns:a16="http://schemas.microsoft.com/office/drawing/2014/main" id="{A5843845-2A54-FC0B-8424-E17C7B2F2572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1" name="フリーフォーム: 図形 890">
                  <a:extLst>
                    <a:ext uri="{FF2B5EF4-FFF2-40B4-BE49-F238E27FC236}">
                      <a16:creationId xmlns:a16="http://schemas.microsoft.com/office/drawing/2014/main" id="{97694F39-AA9C-62A3-2925-68E973FCBA71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2" name="フリーフォーム: 図形 891">
                  <a:extLst>
                    <a:ext uri="{FF2B5EF4-FFF2-40B4-BE49-F238E27FC236}">
                      <a16:creationId xmlns:a16="http://schemas.microsoft.com/office/drawing/2014/main" id="{80E87F97-913D-774B-1C08-C329775CC9C4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3" name="フリーフォーム: 図形 892">
                  <a:extLst>
                    <a:ext uri="{FF2B5EF4-FFF2-40B4-BE49-F238E27FC236}">
                      <a16:creationId xmlns:a16="http://schemas.microsoft.com/office/drawing/2014/main" id="{7F44FC63-5E8F-289C-6BE1-CE5F7306F368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noFill/>
                <a:ln w="3175"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4" name="フリーフォーム: 図形 893">
                  <a:extLst>
                    <a:ext uri="{FF2B5EF4-FFF2-40B4-BE49-F238E27FC236}">
                      <a16:creationId xmlns:a16="http://schemas.microsoft.com/office/drawing/2014/main" id="{B328E46D-D24C-3F03-002D-26A712AAFE96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5" name="フリーフォーム: 図形 894">
                  <a:extLst>
                    <a:ext uri="{FF2B5EF4-FFF2-40B4-BE49-F238E27FC236}">
                      <a16:creationId xmlns:a16="http://schemas.microsoft.com/office/drawing/2014/main" id="{745A0800-07E6-508E-ABE5-57CF810A5B3B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6" name="フリーフォーム: 図形 895">
                  <a:extLst>
                    <a:ext uri="{FF2B5EF4-FFF2-40B4-BE49-F238E27FC236}">
                      <a16:creationId xmlns:a16="http://schemas.microsoft.com/office/drawing/2014/main" id="{031E4FAA-5B49-31DC-912C-AA9AADF346B7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7" name="フリーフォーム: 図形 896">
                  <a:extLst>
                    <a:ext uri="{FF2B5EF4-FFF2-40B4-BE49-F238E27FC236}">
                      <a16:creationId xmlns:a16="http://schemas.microsoft.com/office/drawing/2014/main" id="{08F55BBC-810B-6B5D-14AA-3C37DC535285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8" name="フリーフォーム: 図形 897">
                  <a:extLst>
                    <a:ext uri="{FF2B5EF4-FFF2-40B4-BE49-F238E27FC236}">
                      <a16:creationId xmlns:a16="http://schemas.microsoft.com/office/drawing/2014/main" id="{DA5D16BD-D482-7984-0B6C-D6002E788C60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99" name="フリーフォーム: 図形 898">
                  <a:extLst>
                    <a:ext uri="{FF2B5EF4-FFF2-40B4-BE49-F238E27FC236}">
                      <a16:creationId xmlns:a16="http://schemas.microsoft.com/office/drawing/2014/main" id="{7F7448F7-F748-891F-9C14-282AB37F1BE8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0" name="フリーフォーム: 図形 899">
                  <a:extLst>
                    <a:ext uri="{FF2B5EF4-FFF2-40B4-BE49-F238E27FC236}">
                      <a16:creationId xmlns:a16="http://schemas.microsoft.com/office/drawing/2014/main" id="{FDC6C929-DEE7-7968-7E42-F4949C9A6462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1" name="フリーフォーム: 図形 900">
                  <a:extLst>
                    <a:ext uri="{FF2B5EF4-FFF2-40B4-BE49-F238E27FC236}">
                      <a16:creationId xmlns:a16="http://schemas.microsoft.com/office/drawing/2014/main" id="{39936D7D-1B7E-6A58-A1B3-05C30919BE3F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2" name="フリーフォーム: 図形 901">
                  <a:extLst>
                    <a:ext uri="{FF2B5EF4-FFF2-40B4-BE49-F238E27FC236}">
                      <a16:creationId xmlns:a16="http://schemas.microsoft.com/office/drawing/2014/main" id="{869F5453-3554-FB1F-CE0A-F1ACEE44A0C4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3" name="フリーフォーム: 図形 902">
                  <a:extLst>
                    <a:ext uri="{FF2B5EF4-FFF2-40B4-BE49-F238E27FC236}">
                      <a16:creationId xmlns:a16="http://schemas.microsoft.com/office/drawing/2014/main" id="{ED34F5EA-F018-4B1D-66D8-7AD2B54179B1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4" name="フリーフォーム: 図形 903">
                  <a:extLst>
                    <a:ext uri="{FF2B5EF4-FFF2-40B4-BE49-F238E27FC236}">
                      <a16:creationId xmlns:a16="http://schemas.microsoft.com/office/drawing/2014/main" id="{AFA91E2C-5076-8172-20CC-7BD093AC139F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5" name="フリーフォーム: 図形 904">
                  <a:extLst>
                    <a:ext uri="{FF2B5EF4-FFF2-40B4-BE49-F238E27FC236}">
                      <a16:creationId xmlns:a16="http://schemas.microsoft.com/office/drawing/2014/main" id="{5D104F3A-77C0-86C7-FB0B-B99B9BB75AF8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6" name="フリーフォーム: 図形 905">
                  <a:extLst>
                    <a:ext uri="{FF2B5EF4-FFF2-40B4-BE49-F238E27FC236}">
                      <a16:creationId xmlns:a16="http://schemas.microsoft.com/office/drawing/2014/main" id="{FA50A92F-676A-F221-A809-51B54E4EA3E2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7" name="フリーフォーム: 図形 906">
                  <a:extLst>
                    <a:ext uri="{FF2B5EF4-FFF2-40B4-BE49-F238E27FC236}">
                      <a16:creationId xmlns:a16="http://schemas.microsoft.com/office/drawing/2014/main" id="{FCF6CB74-08C1-EE48-7089-B74320BE376D}"/>
                    </a:ext>
                  </a:extLst>
                </p:cNvPr>
                <p:cNvSpPr/>
                <p:nvPr/>
              </p:nvSpPr>
              <p:spPr>
                <a:xfrm>
                  <a:off x="37381957" y="23367771"/>
                  <a:ext cx="3949696" cy="396259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8" name="フリーフォーム: 図形 907">
                  <a:extLst>
                    <a:ext uri="{FF2B5EF4-FFF2-40B4-BE49-F238E27FC236}">
                      <a16:creationId xmlns:a16="http://schemas.microsoft.com/office/drawing/2014/main" id="{17D4584E-41B6-59BF-DE7E-004AB60099DE}"/>
                    </a:ext>
                  </a:extLst>
                </p:cNvPr>
                <p:cNvSpPr/>
                <p:nvPr/>
              </p:nvSpPr>
              <p:spPr>
                <a:xfrm>
                  <a:off x="36690300" y="27391700"/>
                  <a:ext cx="2980598" cy="2980588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09" name="フリーフォーム: 図形 908">
                  <a:extLst>
                    <a:ext uri="{FF2B5EF4-FFF2-40B4-BE49-F238E27FC236}">
                      <a16:creationId xmlns:a16="http://schemas.microsoft.com/office/drawing/2014/main" id="{856B9407-772B-5374-931B-F9D7432499EF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0" name="フリーフォーム: 図形 909">
                  <a:extLst>
                    <a:ext uri="{FF2B5EF4-FFF2-40B4-BE49-F238E27FC236}">
                      <a16:creationId xmlns:a16="http://schemas.microsoft.com/office/drawing/2014/main" id="{EB550B2B-FC5E-6A99-E5B6-22540D193C52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1" name="フリーフォーム: 図形 910">
                  <a:extLst>
                    <a:ext uri="{FF2B5EF4-FFF2-40B4-BE49-F238E27FC236}">
                      <a16:creationId xmlns:a16="http://schemas.microsoft.com/office/drawing/2014/main" id="{A11C6B49-BB75-E53F-B04F-7B4BCA698472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2" name="フリーフォーム: 図形 911">
                  <a:extLst>
                    <a:ext uri="{FF2B5EF4-FFF2-40B4-BE49-F238E27FC236}">
                      <a16:creationId xmlns:a16="http://schemas.microsoft.com/office/drawing/2014/main" id="{2A522671-FB8D-3A0F-1984-F2BC48AA4A03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3" name="フリーフォーム: 図形 912">
                  <a:extLst>
                    <a:ext uri="{FF2B5EF4-FFF2-40B4-BE49-F238E27FC236}">
                      <a16:creationId xmlns:a16="http://schemas.microsoft.com/office/drawing/2014/main" id="{35A5EA2E-6804-656E-6F65-3F550A8A5D3D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4" name="フリーフォーム: 図形 913">
                  <a:extLst>
                    <a:ext uri="{FF2B5EF4-FFF2-40B4-BE49-F238E27FC236}">
                      <a16:creationId xmlns:a16="http://schemas.microsoft.com/office/drawing/2014/main" id="{C8006DD7-114E-15A8-38B6-3D1A8AAD7AC2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5" name="フリーフォーム: 図形 914">
                  <a:extLst>
                    <a:ext uri="{FF2B5EF4-FFF2-40B4-BE49-F238E27FC236}">
                      <a16:creationId xmlns:a16="http://schemas.microsoft.com/office/drawing/2014/main" id="{84D07D7D-90E0-6CC2-B0F5-16FA9865C8B2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16" name="フリーフォーム: 図形 915">
                  <a:extLst>
                    <a:ext uri="{FF2B5EF4-FFF2-40B4-BE49-F238E27FC236}">
                      <a16:creationId xmlns:a16="http://schemas.microsoft.com/office/drawing/2014/main" id="{A8A2D506-4212-1C2F-E669-FB589C8C5B48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F3CFA167-DEE2-D049-1A57-C4A55AA1787F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solidFill>
                  <a:schemeClr val="accent6">
                    <a:lumMod val="75000"/>
                  </a:schemeClr>
                </a:solidFill>
                <a:ln w="3175"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cxnSp>
            <p:nvCxnSpPr>
              <p:cNvPr id="1098" name="直線矢印コネクタ 1097">
                <a:extLst>
                  <a:ext uri="{FF2B5EF4-FFF2-40B4-BE49-F238E27FC236}">
                    <a16:creationId xmlns:a16="http://schemas.microsoft.com/office/drawing/2014/main" id="{326322DF-2026-245C-3959-4707B74A446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523582" y="2380456"/>
                <a:ext cx="0" cy="232569"/>
              </a:xfrm>
              <a:prstGeom prst="straightConnector1">
                <a:avLst/>
              </a:prstGeom>
              <a:ln w="19050" cap="rnd">
                <a:solidFill>
                  <a:schemeClr val="tx1"/>
                </a:solidFill>
                <a:round/>
                <a:headEnd w="sm" len="med"/>
                <a:tailEnd type="arrow" w="sm" len="sm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2" name="テキスト ボックス 1101">
                <a:extLst>
                  <a:ext uri="{FF2B5EF4-FFF2-40B4-BE49-F238E27FC236}">
                    <a16:creationId xmlns:a16="http://schemas.microsoft.com/office/drawing/2014/main" id="{F05195C1-797A-79EE-2ABA-06B6B9CD523C}"/>
                  </a:ext>
                </a:extLst>
              </p:cNvPr>
              <p:cNvSpPr txBox="1"/>
              <p:nvPr/>
            </p:nvSpPr>
            <p:spPr>
              <a:xfrm>
                <a:off x="4314825" y="2174875"/>
                <a:ext cx="453970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ja-JP" altLang="en-US" sz="1050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ココ</a:t>
                </a: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EE8AEA5-86B1-4E28-4F86-5280204AB162}"/>
              </a:ext>
            </a:extLst>
          </p:cNvPr>
          <p:cNvGrpSpPr>
            <a:grpSpLocks noChangeAspect="1"/>
          </p:cNvGrpSpPr>
          <p:nvPr/>
        </p:nvGrpSpPr>
        <p:grpSpPr>
          <a:xfrm>
            <a:off x="6589394" y="1119760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1474CD0A-CA15-BDBA-75C9-5D3155F8C3DE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5" name="フリーフォーム: 図形 1104">
                <a:extLst>
                  <a:ext uri="{FF2B5EF4-FFF2-40B4-BE49-F238E27FC236}">
                    <a16:creationId xmlns:a16="http://schemas.microsoft.com/office/drawing/2014/main" id="{A1CDE278-7805-E5A4-F9F0-B5A7B35384A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534564E1-1BA8-6BEC-8A01-3E258D03861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8C9A97E8-5D6D-D467-BDDD-671A564ED87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2E6D8A1B-A4D1-CA73-F731-ED4A70CC7EB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71BE4EA5-944C-D93A-8EF7-593E4AE57D3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6B40542F-0F39-3949-F411-2A998F104EC7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AB4BCA2D-1F6B-3366-1F03-752D6F8B1FC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32260138-08BD-5A3E-4303-4830E03AE876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618E67FE-EAC1-2E54-ABA9-8262ED84421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134BFA4C-718F-6DA7-2EBC-8E36D000D08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0DD0826E-752D-0A5F-580C-DB5108F61C11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6E4F08A2-CC95-BF3D-D9DD-00875B23367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B390214B-7023-A96A-42B7-7FDDE3D69B4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F0D40F1A-9E9E-53BC-425A-A4AF99A7AA2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92300F75-3E83-FAC3-3C3E-CD03D6B68B7C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B569E1A2-ACA6-D842-DB2B-AFDA3B3A540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CE5DA0B0-252F-4A0D-6925-A51902BB0A86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71AB28E6-7820-BD22-7845-623C39F9F28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9DD60D82-6B8C-25EF-DEF7-A0029D38AA70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2756ABA9-FF08-1EBF-4E17-DF829A92B06C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EAF72EE9-7ACF-99C3-1D64-D341DB2A236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A26AC65C-42DA-3AC1-75AB-C997D7B6E57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0BE5A65F-5409-0BBF-9014-C362B4B5834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DA38549C-503F-A0E8-3838-C28D6DE9764C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8FBFB45E-BD3D-2DB1-D470-6B7B0699BF52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2472B692-B682-D3A2-A0CA-A7F1F85066BF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121E802E-BDC3-EE8C-4253-479170085D20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99F15888-3CED-A088-718B-94433363F9F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011E9B3A-0A00-1948-4043-A7A854C2A301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3A7E0D16-7E18-5EF7-85E7-88969C56CEF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12B37F6E-5335-A2F9-33A2-3D2CD632F08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65E044FC-E4C8-D3E0-4B68-18C4622CC23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525C80DC-3779-29C9-0A21-EEAC800AF6E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3DFB9B73-C3C5-C0AA-A126-E830438FDF8D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06CA0DDF-D291-9829-3608-FDFEA35F987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102CDF51-0E90-7879-0C4B-F7BFCD93A5AC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CB10A367-5B99-F483-7C9D-AAD6732B1516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B319494E-30CD-3034-9015-36062EBE3FD7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855EED64-37F8-9CF4-3079-712AFC5F65B5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8D7681E8-8D58-9E6A-764C-328AE2B7418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1C8C687B-B04F-F821-25F2-03F9C558F3F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9CF74129-C8D2-C74A-39EF-FD269E10C27B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51C8235A-B754-651A-32BC-2342EC862B8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509F465D-433F-208C-CBF5-C0CCF3D2D426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CA76474F-6712-762D-32DC-83754A5BD7A4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78F22B7C-6304-E4EC-24BE-3CBB710BBCA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1B77799A-2F39-6DE3-C4D3-114F9452466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A2E8391D-BB5B-50BB-A8F0-A8B2A33FC754}"/>
                </a:ext>
              </a:extLst>
            </p:cNvPr>
            <p:cNvSpPr/>
            <p:nvPr/>
          </p:nvSpPr>
          <p:spPr>
            <a:xfrm>
              <a:off x="6854015" y="2563426"/>
              <a:ext cx="117457" cy="86743"/>
            </a:xfrm>
            <a:custGeom>
              <a:avLst/>
              <a:gdLst>
                <a:gd name="connsiteX0" fmla="*/ 619751 w 4199308"/>
                <a:gd name="connsiteY0" fmla="*/ 2296644 h 3922964"/>
                <a:gd name="connsiteX1" fmla="*/ 698630 w 4199308"/>
                <a:gd name="connsiteY1" fmla="*/ 2310236 h 3922964"/>
                <a:gd name="connsiteX2" fmla="*/ 736730 w 4199308"/>
                <a:gd name="connsiteY2" fmla="*/ 2761084 h 3922964"/>
                <a:gd name="connsiteX3" fmla="*/ 781180 w 4199308"/>
                <a:gd name="connsiteY3" fmla="*/ 2957932 h 3922964"/>
                <a:gd name="connsiteX4" fmla="*/ 400180 w 4199308"/>
                <a:gd name="connsiteY4" fmla="*/ 3440532 h 3922964"/>
                <a:gd name="connsiteX5" fmla="*/ 273180 w 4199308"/>
                <a:gd name="connsiteY5" fmla="*/ 3618332 h 3922964"/>
                <a:gd name="connsiteX6" fmla="*/ 130 w 4199308"/>
                <a:gd name="connsiteY6" fmla="*/ 3472284 h 3922964"/>
                <a:gd name="connsiteX7" fmla="*/ 235080 w 4199308"/>
                <a:gd name="connsiteY7" fmla="*/ 3211932 h 3922964"/>
                <a:gd name="connsiteX8" fmla="*/ 82680 w 4199308"/>
                <a:gd name="connsiteY8" fmla="*/ 3084932 h 3922964"/>
                <a:gd name="connsiteX9" fmla="*/ 298580 w 4199308"/>
                <a:gd name="connsiteY9" fmla="*/ 2468984 h 3922964"/>
                <a:gd name="connsiteX10" fmla="*/ 619751 w 4199308"/>
                <a:gd name="connsiteY10" fmla="*/ 2296644 h 3922964"/>
                <a:gd name="connsiteX11" fmla="*/ 1514753 w 4199308"/>
                <a:gd name="connsiteY11" fmla="*/ 2250712 h 3922964"/>
                <a:gd name="connsiteX12" fmla="*/ 1536831 w 4199308"/>
                <a:gd name="connsiteY12" fmla="*/ 2253084 h 3922964"/>
                <a:gd name="connsiteX13" fmla="*/ 1384431 w 4199308"/>
                <a:gd name="connsiteY13" fmla="*/ 2907132 h 3922964"/>
                <a:gd name="connsiteX14" fmla="*/ 984381 w 4199308"/>
                <a:gd name="connsiteY14" fmla="*/ 2862684 h 3922964"/>
                <a:gd name="connsiteX15" fmla="*/ 831981 w 4199308"/>
                <a:gd name="connsiteY15" fmla="*/ 2684884 h 3922964"/>
                <a:gd name="connsiteX16" fmla="*/ 1514753 w 4199308"/>
                <a:gd name="connsiteY16" fmla="*/ 2250712 h 3922964"/>
                <a:gd name="connsiteX17" fmla="*/ 3271424 w 4199308"/>
                <a:gd name="connsiteY17" fmla="*/ 124 h 3922964"/>
                <a:gd name="connsiteX18" fmla="*/ 3632332 w 4199308"/>
                <a:gd name="connsiteY18" fmla="*/ 100436 h 3922964"/>
                <a:gd name="connsiteX19" fmla="*/ 3975232 w 4199308"/>
                <a:gd name="connsiteY19" fmla="*/ 703684 h 3922964"/>
                <a:gd name="connsiteX20" fmla="*/ 4000632 w 4199308"/>
                <a:gd name="connsiteY20" fmla="*/ 1135484 h 3922964"/>
                <a:gd name="connsiteX21" fmla="*/ 4121927 w 4199308"/>
                <a:gd name="connsiteY21" fmla="*/ 1275728 h 3922964"/>
                <a:gd name="connsiteX22" fmla="*/ 4199308 w 4199308"/>
                <a:gd name="connsiteY22" fmla="*/ 1336668 h 3922964"/>
                <a:gd name="connsiteX23" fmla="*/ 4196371 w 4199308"/>
                <a:gd name="connsiteY23" fmla="*/ 1335036 h 3922964"/>
                <a:gd name="connsiteX24" fmla="*/ 4065402 w 4199308"/>
                <a:gd name="connsiteY24" fmla="*/ 1318364 h 3922964"/>
                <a:gd name="connsiteX25" fmla="*/ 3821562 w 4199308"/>
                <a:gd name="connsiteY25" fmla="*/ 1714604 h 3922964"/>
                <a:gd name="connsiteX26" fmla="*/ 3554862 w 4199308"/>
                <a:gd name="connsiteY26" fmla="*/ 2202284 h 3922964"/>
                <a:gd name="connsiteX27" fmla="*/ 3288162 w 4199308"/>
                <a:gd name="connsiteY27" fmla="*/ 2286104 h 3922964"/>
                <a:gd name="connsiteX28" fmla="*/ 3295782 w 4199308"/>
                <a:gd name="connsiteY28" fmla="*/ 2865224 h 3922964"/>
                <a:gd name="connsiteX29" fmla="*/ 3532002 w 4199308"/>
                <a:gd name="connsiteY29" fmla="*/ 3185264 h 3922964"/>
                <a:gd name="connsiteX30" fmla="*/ 3394842 w 4199308"/>
                <a:gd name="connsiteY30" fmla="*/ 3451964 h 3922964"/>
                <a:gd name="connsiteX31" fmla="*/ 3570102 w 4199308"/>
                <a:gd name="connsiteY31" fmla="*/ 3749144 h 3922964"/>
                <a:gd name="connsiteX32" fmla="*/ 3204342 w 4199308"/>
                <a:gd name="connsiteY32" fmla="*/ 3726284 h 3922964"/>
                <a:gd name="connsiteX33" fmla="*/ 2990982 w 4199308"/>
                <a:gd name="connsiteY33" fmla="*/ 3901544 h 3922964"/>
                <a:gd name="connsiteX34" fmla="*/ 2754762 w 4199308"/>
                <a:gd name="connsiteY34" fmla="*/ 3901544 h 3922964"/>
                <a:gd name="connsiteX35" fmla="*/ 2294474 w 4199308"/>
                <a:gd name="connsiteY35" fmla="*/ 3917580 h 3922964"/>
                <a:gd name="connsiteX36" fmla="*/ 2274033 w 4199308"/>
                <a:gd name="connsiteY36" fmla="*/ 3922964 h 3922964"/>
                <a:gd name="connsiteX37" fmla="*/ 2273304 w 4199308"/>
                <a:gd name="connsiteY37" fmla="*/ 3921984 h 3922964"/>
                <a:gd name="connsiteX38" fmla="*/ 2038483 w 4199308"/>
                <a:gd name="connsiteY38" fmla="*/ 3672944 h 3922964"/>
                <a:gd name="connsiteX39" fmla="*/ 1360303 w 4199308"/>
                <a:gd name="connsiteY39" fmla="*/ 3825344 h 3922964"/>
                <a:gd name="connsiteX40" fmla="*/ 1311761 w 4199308"/>
                <a:gd name="connsiteY40" fmla="*/ 3788044 h 3922964"/>
                <a:gd name="connsiteX41" fmla="*/ 1289089 w 4199308"/>
                <a:gd name="connsiteY41" fmla="*/ 3760500 h 3922964"/>
                <a:gd name="connsiteX42" fmla="*/ 1334261 w 4199308"/>
                <a:gd name="connsiteY42" fmla="*/ 3691692 h 3922964"/>
                <a:gd name="connsiteX43" fmla="*/ 1623395 w 4199308"/>
                <a:gd name="connsiteY43" fmla="*/ 3100644 h 3922964"/>
                <a:gd name="connsiteX44" fmla="*/ 1912152 w 4199308"/>
                <a:gd name="connsiteY44" fmla="*/ 2731672 h 3922964"/>
                <a:gd name="connsiteX45" fmla="*/ 1864026 w 4199308"/>
                <a:gd name="connsiteY45" fmla="*/ 2491044 h 3922964"/>
                <a:gd name="connsiteX46" fmla="*/ 2024447 w 4199308"/>
                <a:gd name="connsiteY46" fmla="*/ 2089988 h 3922964"/>
                <a:gd name="connsiteX47" fmla="*/ 1543184 w 4199308"/>
                <a:gd name="connsiteY47" fmla="*/ 2041864 h 3922964"/>
                <a:gd name="connsiteX48" fmla="*/ 1976321 w 4199308"/>
                <a:gd name="connsiteY48" fmla="*/ 1672896 h 3922964"/>
                <a:gd name="connsiteX49" fmla="*/ 2024447 w 4199308"/>
                <a:gd name="connsiteY49" fmla="*/ 1448304 h 3922964"/>
                <a:gd name="connsiteX50" fmla="*/ 1607352 w 4199308"/>
                <a:gd name="connsiteY50" fmla="*/ 1079336 h 3922964"/>
                <a:gd name="connsiteX51" fmla="*/ 1366721 w 4199308"/>
                <a:gd name="connsiteY51" fmla="*/ 678284 h 3922964"/>
                <a:gd name="connsiteX52" fmla="*/ 1361970 w 4199308"/>
                <a:gd name="connsiteY52" fmla="*/ 655896 h 3922964"/>
                <a:gd name="connsiteX53" fmla="*/ 1381505 w 4199308"/>
                <a:gd name="connsiteY53" fmla="*/ 652884 h 3922964"/>
                <a:gd name="connsiteX54" fmla="*/ 1720982 w 4199308"/>
                <a:gd name="connsiteY54" fmla="*/ 652884 h 3922964"/>
                <a:gd name="connsiteX55" fmla="*/ 1701932 w 4199308"/>
                <a:gd name="connsiteY55" fmla="*/ 468732 h 3922964"/>
                <a:gd name="connsiteX56" fmla="*/ 1873382 w 4199308"/>
                <a:gd name="connsiteY56" fmla="*/ 265532 h 3922964"/>
                <a:gd name="connsiteX57" fmla="*/ 2121032 w 4199308"/>
                <a:gd name="connsiteY57" fmla="*/ 278236 h 3922964"/>
                <a:gd name="connsiteX58" fmla="*/ 2209932 w 4199308"/>
                <a:gd name="connsiteY58" fmla="*/ 81384 h 3922964"/>
                <a:gd name="connsiteX59" fmla="*/ 2838582 w 4199308"/>
                <a:gd name="connsiteY59" fmla="*/ 398884 h 3922964"/>
                <a:gd name="connsiteX60" fmla="*/ 3124332 w 4199308"/>
                <a:gd name="connsiteY60" fmla="*/ 595732 h 3922964"/>
                <a:gd name="connsiteX61" fmla="*/ 3264032 w 4199308"/>
                <a:gd name="connsiteY61" fmla="*/ 443332 h 3922964"/>
                <a:gd name="connsiteX62" fmla="*/ 3168782 w 4199308"/>
                <a:gd name="connsiteY62" fmla="*/ 151236 h 3922964"/>
                <a:gd name="connsiteX63" fmla="*/ 3187832 w 4199308"/>
                <a:gd name="connsiteY63" fmla="*/ 5184 h 3922964"/>
                <a:gd name="connsiteX64" fmla="*/ 3271424 w 4199308"/>
                <a:gd name="connsiteY64" fmla="*/ 124 h 392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199308" h="3922964">
                  <a:moveTo>
                    <a:pt x="619751" y="2296644"/>
                  </a:moveTo>
                  <a:cubicBezTo>
                    <a:pt x="652659" y="2293964"/>
                    <a:pt x="680374" y="2298064"/>
                    <a:pt x="698630" y="2310236"/>
                  </a:cubicBezTo>
                  <a:cubicBezTo>
                    <a:pt x="771655" y="2358916"/>
                    <a:pt x="722972" y="2653132"/>
                    <a:pt x="736730" y="2761084"/>
                  </a:cubicBezTo>
                  <a:cubicBezTo>
                    <a:pt x="750488" y="2869036"/>
                    <a:pt x="837272" y="2844692"/>
                    <a:pt x="781180" y="2957932"/>
                  </a:cubicBezTo>
                  <a:cubicBezTo>
                    <a:pt x="725088" y="3071176"/>
                    <a:pt x="484847" y="3330468"/>
                    <a:pt x="400180" y="3440532"/>
                  </a:cubicBezTo>
                  <a:cubicBezTo>
                    <a:pt x="315513" y="3550600"/>
                    <a:pt x="339855" y="3613044"/>
                    <a:pt x="273180" y="3618332"/>
                  </a:cubicBezTo>
                  <a:cubicBezTo>
                    <a:pt x="206505" y="3623628"/>
                    <a:pt x="6480" y="3540016"/>
                    <a:pt x="130" y="3472284"/>
                  </a:cubicBezTo>
                  <a:cubicBezTo>
                    <a:pt x="-6220" y="3404552"/>
                    <a:pt x="221322" y="3276492"/>
                    <a:pt x="235080" y="3211932"/>
                  </a:cubicBezTo>
                  <a:cubicBezTo>
                    <a:pt x="248838" y="3147376"/>
                    <a:pt x="72097" y="3208760"/>
                    <a:pt x="82680" y="3084932"/>
                  </a:cubicBezTo>
                  <a:cubicBezTo>
                    <a:pt x="93263" y="2961108"/>
                    <a:pt x="195922" y="2595984"/>
                    <a:pt x="298580" y="2468984"/>
                  </a:cubicBezTo>
                  <a:cubicBezTo>
                    <a:pt x="375574" y="2373736"/>
                    <a:pt x="521028" y="2304680"/>
                    <a:pt x="619751" y="2296644"/>
                  </a:cubicBezTo>
                  <a:close/>
                  <a:moveTo>
                    <a:pt x="1514753" y="2250712"/>
                  </a:moveTo>
                  <a:cubicBezTo>
                    <a:pt x="1523647" y="2250032"/>
                    <a:pt x="1531076" y="2250768"/>
                    <a:pt x="1536831" y="2253084"/>
                  </a:cubicBezTo>
                  <a:cubicBezTo>
                    <a:pt x="1628906" y="2290124"/>
                    <a:pt x="1478623" y="2807652"/>
                    <a:pt x="1384431" y="2907132"/>
                  </a:cubicBezTo>
                  <a:cubicBezTo>
                    <a:pt x="1290239" y="3006616"/>
                    <a:pt x="1076456" y="2899724"/>
                    <a:pt x="984381" y="2862684"/>
                  </a:cubicBezTo>
                  <a:cubicBezTo>
                    <a:pt x="892306" y="2825644"/>
                    <a:pt x="739906" y="2786484"/>
                    <a:pt x="831981" y="2684884"/>
                  </a:cubicBezTo>
                  <a:cubicBezTo>
                    <a:pt x="918301" y="2589632"/>
                    <a:pt x="1381343" y="2260912"/>
                    <a:pt x="1514753" y="2250712"/>
                  </a:cubicBezTo>
                  <a:close/>
                  <a:moveTo>
                    <a:pt x="3271424" y="124"/>
                  </a:moveTo>
                  <a:cubicBezTo>
                    <a:pt x="3376546" y="-1564"/>
                    <a:pt x="3533907" y="13120"/>
                    <a:pt x="3632332" y="100436"/>
                  </a:cubicBezTo>
                  <a:cubicBezTo>
                    <a:pt x="3763565" y="216852"/>
                    <a:pt x="3913849" y="531176"/>
                    <a:pt x="3975232" y="703684"/>
                  </a:cubicBezTo>
                  <a:cubicBezTo>
                    <a:pt x="4036615" y="876192"/>
                    <a:pt x="3910674" y="924876"/>
                    <a:pt x="4000632" y="1135484"/>
                  </a:cubicBezTo>
                  <a:cubicBezTo>
                    <a:pt x="4023122" y="1188136"/>
                    <a:pt x="4067836" y="1231528"/>
                    <a:pt x="4121927" y="1275728"/>
                  </a:cubicBezTo>
                  <a:lnTo>
                    <a:pt x="4199308" y="1336668"/>
                  </a:lnTo>
                  <a:lnTo>
                    <a:pt x="4196371" y="1335036"/>
                  </a:lnTo>
                  <a:cubicBezTo>
                    <a:pt x="4151444" y="1309792"/>
                    <a:pt x="4108582" y="1291692"/>
                    <a:pt x="4065402" y="1318364"/>
                  </a:cubicBezTo>
                  <a:cubicBezTo>
                    <a:pt x="3979042" y="1371704"/>
                    <a:pt x="3906652" y="1567284"/>
                    <a:pt x="3821562" y="1714604"/>
                  </a:cubicBezTo>
                  <a:cubicBezTo>
                    <a:pt x="3736472" y="1861924"/>
                    <a:pt x="3643762" y="2107036"/>
                    <a:pt x="3554862" y="2202284"/>
                  </a:cubicBezTo>
                  <a:cubicBezTo>
                    <a:pt x="3465962" y="2297532"/>
                    <a:pt x="3331342" y="2175612"/>
                    <a:pt x="3288162" y="2286104"/>
                  </a:cubicBezTo>
                  <a:cubicBezTo>
                    <a:pt x="3244982" y="2396596"/>
                    <a:pt x="3255142" y="2715364"/>
                    <a:pt x="3295782" y="2865224"/>
                  </a:cubicBezTo>
                  <a:cubicBezTo>
                    <a:pt x="3336422" y="3015084"/>
                    <a:pt x="3515492" y="3087476"/>
                    <a:pt x="3532002" y="3185264"/>
                  </a:cubicBezTo>
                  <a:cubicBezTo>
                    <a:pt x="3548512" y="3283052"/>
                    <a:pt x="3388492" y="3357984"/>
                    <a:pt x="3394842" y="3451964"/>
                  </a:cubicBezTo>
                  <a:cubicBezTo>
                    <a:pt x="3401192" y="3545944"/>
                    <a:pt x="3601852" y="3703424"/>
                    <a:pt x="3570102" y="3749144"/>
                  </a:cubicBezTo>
                  <a:cubicBezTo>
                    <a:pt x="3538352" y="3794864"/>
                    <a:pt x="3300862" y="3700884"/>
                    <a:pt x="3204342" y="3726284"/>
                  </a:cubicBezTo>
                  <a:cubicBezTo>
                    <a:pt x="3107822" y="3751684"/>
                    <a:pt x="3065912" y="3872332"/>
                    <a:pt x="2990982" y="3901544"/>
                  </a:cubicBezTo>
                  <a:cubicBezTo>
                    <a:pt x="2916052" y="3930756"/>
                    <a:pt x="2905892" y="3877412"/>
                    <a:pt x="2754762" y="3901544"/>
                  </a:cubicBezTo>
                  <a:cubicBezTo>
                    <a:pt x="2660306" y="3916628"/>
                    <a:pt x="2455717" y="3890036"/>
                    <a:pt x="2294474" y="3917580"/>
                  </a:cubicBezTo>
                  <a:lnTo>
                    <a:pt x="2274033" y="3922964"/>
                  </a:lnTo>
                  <a:lnTo>
                    <a:pt x="2273304" y="3921984"/>
                  </a:lnTo>
                  <a:cubicBezTo>
                    <a:pt x="2178500" y="3781848"/>
                    <a:pt x="2178500" y="3696280"/>
                    <a:pt x="2038483" y="3672944"/>
                  </a:cubicBezTo>
                  <a:cubicBezTo>
                    <a:pt x="1878463" y="3646276"/>
                    <a:pt x="1616843" y="3956156"/>
                    <a:pt x="1360303" y="3825344"/>
                  </a:cubicBezTo>
                  <a:cubicBezTo>
                    <a:pt x="1344269" y="3817168"/>
                    <a:pt x="1328087" y="3804496"/>
                    <a:pt x="1311761" y="3788044"/>
                  </a:cubicBezTo>
                  <a:lnTo>
                    <a:pt x="1289089" y="3760500"/>
                  </a:lnTo>
                  <a:lnTo>
                    <a:pt x="1334261" y="3691692"/>
                  </a:lnTo>
                  <a:cubicBezTo>
                    <a:pt x="1441919" y="3508212"/>
                    <a:pt x="1537169" y="3239004"/>
                    <a:pt x="1623395" y="3100644"/>
                  </a:cubicBezTo>
                  <a:cubicBezTo>
                    <a:pt x="1738363" y="2916156"/>
                    <a:pt x="1872047" y="2833272"/>
                    <a:pt x="1912152" y="2731672"/>
                  </a:cubicBezTo>
                  <a:cubicBezTo>
                    <a:pt x="1952257" y="2630072"/>
                    <a:pt x="1845310" y="2597988"/>
                    <a:pt x="1864026" y="2491044"/>
                  </a:cubicBezTo>
                  <a:cubicBezTo>
                    <a:pt x="1882742" y="2384096"/>
                    <a:pt x="2077921" y="2164852"/>
                    <a:pt x="2024447" y="2089988"/>
                  </a:cubicBezTo>
                  <a:cubicBezTo>
                    <a:pt x="1970973" y="2015124"/>
                    <a:pt x="1551205" y="2111380"/>
                    <a:pt x="1543184" y="2041864"/>
                  </a:cubicBezTo>
                  <a:cubicBezTo>
                    <a:pt x="1535163" y="1972348"/>
                    <a:pt x="1896111" y="1771820"/>
                    <a:pt x="1976321" y="1672896"/>
                  </a:cubicBezTo>
                  <a:cubicBezTo>
                    <a:pt x="2056531" y="1573968"/>
                    <a:pt x="2085942" y="1547232"/>
                    <a:pt x="2024447" y="1448304"/>
                  </a:cubicBezTo>
                  <a:cubicBezTo>
                    <a:pt x="1962952" y="1349380"/>
                    <a:pt x="1716973" y="1207676"/>
                    <a:pt x="1607352" y="1079336"/>
                  </a:cubicBezTo>
                  <a:cubicBezTo>
                    <a:pt x="1497731" y="951000"/>
                    <a:pt x="1398805" y="769188"/>
                    <a:pt x="1366721" y="678284"/>
                  </a:cubicBezTo>
                  <a:lnTo>
                    <a:pt x="1361970" y="655896"/>
                  </a:lnTo>
                  <a:lnTo>
                    <a:pt x="1381505" y="652884"/>
                  </a:lnTo>
                  <a:cubicBezTo>
                    <a:pt x="1494962" y="645144"/>
                    <a:pt x="1670182" y="679076"/>
                    <a:pt x="1720982" y="652884"/>
                  </a:cubicBezTo>
                  <a:cubicBezTo>
                    <a:pt x="1788715" y="617960"/>
                    <a:pt x="1676532" y="533292"/>
                    <a:pt x="1701932" y="468732"/>
                  </a:cubicBezTo>
                  <a:cubicBezTo>
                    <a:pt x="1727332" y="404176"/>
                    <a:pt x="1803532" y="297284"/>
                    <a:pt x="1873382" y="265532"/>
                  </a:cubicBezTo>
                  <a:cubicBezTo>
                    <a:pt x="1943232" y="233784"/>
                    <a:pt x="2064940" y="308924"/>
                    <a:pt x="2121032" y="278236"/>
                  </a:cubicBezTo>
                  <a:cubicBezTo>
                    <a:pt x="2177124" y="247540"/>
                    <a:pt x="2090340" y="61276"/>
                    <a:pt x="2209932" y="81384"/>
                  </a:cubicBezTo>
                  <a:cubicBezTo>
                    <a:pt x="2329524" y="101492"/>
                    <a:pt x="2686182" y="313160"/>
                    <a:pt x="2838582" y="398884"/>
                  </a:cubicBezTo>
                  <a:cubicBezTo>
                    <a:pt x="2990982" y="484608"/>
                    <a:pt x="3053424" y="588324"/>
                    <a:pt x="3124332" y="595732"/>
                  </a:cubicBezTo>
                  <a:cubicBezTo>
                    <a:pt x="3195240" y="603140"/>
                    <a:pt x="3256624" y="517416"/>
                    <a:pt x="3264032" y="443332"/>
                  </a:cubicBezTo>
                  <a:cubicBezTo>
                    <a:pt x="3271440" y="369252"/>
                    <a:pt x="3181482" y="224260"/>
                    <a:pt x="3168782" y="151236"/>
                  </a:cubicBezTo>
                  <a:cubicBezTo>
                    <a:pt x="3156082" y="78208"/>
                    <a:pt x="3110574" y="13652"/>
                    <a:pt x="3187832" y="5184"/>
                  </a:cubicBezTo>
                  <a:cubicBezTo>
                    <a:pt x="3207146" y="3068"/>
                    <a:pt x="3236383" y="684"/>
                    <a:pt x="3271424" y="124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1454FB3-4622-2302-D474-32995AFA4C17}"/>
              </a:ext>
            </a:extLst>
          </p:cNvPr>
          <p:cNvGrpSpPr>
            <a:grpSpLocks noChangeAspect="1"/>
          </p:cNvGrpSpPr>
          <p:nvPr/>
        </p:nvGrpSpPr>
        <p:grpSpPr>
          <a:xfrm>
            <a:off x="6651497" y="4081393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9AD5F28A-BB18-D9B4-8EC8-CB1EC1879147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FF266C43-CA07-8248-9DF1-2214F0FAD4A4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4" name="フリーフォーム: 図形 773">
                <a:extLst>
                  <a:ext uri="{FF2B5EF4-FFF2-40B4-BE49-F238E27FC236}">
                    <a16:creationId xmlns:a16="http://schemas.microsoft.com/office/drawing/2014/main" id="{D1C7487A-5609-1C24-45DA-00A70B3DBD0C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06D8C922-32CC-EE54-0D22-4D366E8EDB1F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0A171F3A-C91B-2219-0294-8F6F8D8FCB71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C0155293-E33D-7D5B-D033-F75F869B0F54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946375A1-FF3F-37D5-AAD1-01E726B6A4CA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8FB96204-8C8C-42FD-B191-B835C3FE110F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30F1518C-17A7-76B0-F7F4-F5859BBB4EB8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9CCC5166-27D9-6967-9ACB-9241301D688D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F9B888BD-4E2E-F4C1-77B0-2102469854DE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F0B642EB-A2FB-D7CE-8A7C-E6FBF5576C63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C4678136-8171-AFC4-501B-F24DA298BBCF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DDF20596-975D-DB5B-6A30-6B33027D7598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F2A5EBF3-858A-AD86-4597-12F08700D34F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79F794B5-BC9F-36E7-894F-7DB190B82DD4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A9A026F7-0E63-3413-C656-89C5E6CBDABB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79BAC268-8611-CAB5-067F-B3B005686A81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9F602A1C-7C69-CDFD-C2B8-7BF6C9A6A061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2BDBC57B-7248-D400-AA7A-05B4209993A9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081B3E76-490C-1819-640F-2639375F9501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D7CE3143-AF58-5D9B-B803-94F74BA03972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8C8D4962-8323-9C53-5642-0F502E392747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3DE569D5-0ED5-5824-13E5-9FAD79827C56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951A4150-86CC-4C25-01DC-D2D021CE2616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DB22077D-3053-3309-ACBD-A54319106E71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95C79EBF-E45F-9520-283D-29FAA74D0D83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81F71416-2DEA-B5DC-968F-EB57209D58BB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F3C6C1EC-6A1F-0C06-060F-CDD08E1B173C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21F7DA84-03EA-E4E7-DC4E-652B8DCC44A2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4DE7BBD4-4E0E-E57B-B677-918DAA9A7C90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071E0740-B902-B178-969A-6572086B048A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4AFE8C3E-C188-89B0-4BE3-10125F6D45B6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402B844F-620A-8BC9-7553-F278FD0EB97C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EF7A0B03-5564-4AB0-23E0-576A7332B93D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40E651F2-DD4B-A378-7A98-210353E6D39B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F7386279-8754-8540-1580-2E02194432FE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C046433F-9052-D8F5-3FE8-A5342B09CC72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63FE0665-11CC-ADE0-DDEC-EEF977070F53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86FF8D73-EF63-DA98-7685-8061E4A60A8B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737A904C-3DBD-75C7-780B-0D6D6F8A59F6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B2DC9D55-E1F7-C32D-1E87-B813DD9532C4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83163900-D478-2B39-511A-9A040D95ACA6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CDC09D2A-1312-FEF9-319D-363705E7B156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8A5F76E7-AD49-4443-2C3C-969C9B9F3EBF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96976548-63DE-5FE8-54D7-470C8D150CAC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C02C18EA-EC77-078E-DC09-8CB5B70D20AE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C134B8B-D7EB-04B1-C3FB-BD64D240E725}"/>
                </a:ext>
              </a:extLst>
            </p:cNvPr>
            <p:cNvSpPr/>
            <p:nvPr/>
          </p:nvSpPr>
          <p:spPr>
            <a:xfrm>
              <a:off x="6887361" y="4884525"/>
              <a:ext cx="97980" cy="79971"/>
            </a:xfrm>
            <a:custGeom>
              <a:avLst/>
              <a:gdLst>
                <a:gd name="connsiteX0" fmla="*/ 714256 w 922512"/>
                <a:gd name="connsiteY0" fmla="*/ 1205 h 980835"/>
                <a:gd name="connsiteX1" fmla="*/ 861894 w 922512"/>
                <a:gd name="connsiteY1" fmla="*/ 101219 h 980835"/>
                <a:gd name="connsiteX2" fmla="*/ 921424 w 922512"/>
                <a:gd name="connsiteY2" fmla="*/ 297969 h 980835"/>
                <a:gd name="connsiteX3" fmla="*/ 922512 w 922512"/>
                <a:gd name="connsiteY3" fmla="*/ 304445 h 980835"/>
                <a:gd name="connsiteX4" fmla="*/ 914282 w 922512"/>
                <a:gd name="connsiteY4" fmla="*/ 306005 h 980835"/>
                <a:gd name="connsiteX5" fmla="*/ 699968 w 922512"/>
                <a:gd name="connsiteY5" fmla="*/ 639381 h 980835"/>
                <a:gd name="connsiteX6" fmla="*/ 733306 w 922512"/>
                <a:gd name="connsiteY6" fmla="*/ 853693 h 980835"/>
                <a:gd name="connsiteX7" fmla="*/ 519886 w 922512"/>
                <a:gd name="connsiteY7" fmla="*/ 969893 h 980835"/>
                <a:gd name="connsiteX8" fmla="*/ 505970 w 922512"/>
                <a:gd name="connsiteY8" fmla="*/ 980835 h 980835"/>
                <a:gd name="connsiteX9" fmla="*/ 485654 w 922512"/>
                <a:gd name="connsiteY9" fmla="*/ 967993 h 980835"/>
                <a:gd name="connsiteX10" fmla="*/ 109938 w 922512"/>
                <a:gd name="connsiteY10" fmla="*/ 921893 h 980835"/>
                <a:gd name="connsiteX11" fmla="*/ 100738 w 922512"/>
                <a:gd name="connsiteY11" fmla="*/ 923143 h 980835"/>
                <a:gd name="connsiteX12" fmla="*/ 171262 w 922512"/>
                <a:gd name="connsiteY12" fmla="*/ 872495 h 980835"/>
                <a:gd name="connsiteX13" fmla="*/ 301002 w 922512"/>
                <a:gd name="connsiteY13" fmla="*/ 767405 h 980835"/>
                <a:gd name="connsiteX14" fmla="*/ 379006 w 922512"/>
                <a:gd name="connsiteY14" fmla="*/ 520385 h 980835"/>
                <a:gd name="connsiteX15" fmla="*/ 227330 w 922512"/>
                <a:gd name="connsiteY15" fmla="*/ 685065 h 980835"/>
                <a:gd name="connsiteX16" fmla="*/ 1980 w 922512"/>
                <a:gd name="connsiteY16" fmla="*/ 637395 h 980835"/>
                <a:gd name="connsiteX17" fmla="*/ 366006 w 922512"/>
                <a:gd name="connsiteY17" fmla="*/ 407711 h 980835"/>
                <a:gd name="connsiteX18" fmla="*/ 279334 w 922512"/>
                <a:gd name="connsiteY18" fmla="*/ 251701 h 980835"/>
                <a:gd name="connsiteX19" fmla="*/ 256178 w 922512"/>
                <a:gd name="connsiteY19" fmla="*/ 203987 h 980835"/>
                <a:gd name="connsiteX20" fmla="*/ 236396 w 922512"/>
                <a:gd name="connsiteY20" fmla="*/ 159299 h 980835"/>
                <a:gd name="connsiteX21" fmla="*/ 243662 w 922512"/>
                <a:gd name="connsiteY21" fmla="*/ 153607 h 980835"/>
                <a:gd name="connsiteX22" fmla="*/ 438030 w 922512"/>
                <a:gd name="connsiteY22" fmla="*/ 20257 h 980835"/>
                <a:gd name="connsiteX23" fmla="*/ 652342 w 922512"/>
                <a:gd name="connsiteY23" fmla="*/ 139319 h 980835"/>
                <a:gd name="connsiteX24" fmla="*/ 714256 w 922512"/>
                <a:gd name="connsiteY24" fmla="*/ 1205 h 9808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922512" h="980835">
                  <a:moveTo>
                    <a:pt x="714256" y="1205"/>
                  </a:moveTo>
                  <a:cubicBezTo>
                    <a:pt x="749182" y="-5143"/>
                    <a:pt x="822998" y="11525"/>
                    <a:pt x="861894" y="101219"/>
                  </a:cubicBezTo>
                  <a:cubicBezTo>
                    <a:pt x="881340" y="146065"/>
                    <a:pt x="904160" y="218297"/>
                    <a:pt x="921424" y="297969"/>
                  </a:cubicBezTo>
                  <a:lnTo>
                    <a:pt x="922512" y="304445"/>
                  </a:lnTo>
                  <a:lnTo>
                    <a:pt x="914282" y="306005"/>
                  </a:lnTo>
                  <a:cubicBezTo>
                    <a:pt x="754738" y="344105"/>
                    <a:pt x="730130" y="548101"/>
                    <a:pt x="699968" y="639381"/>
                  </a:cubicBezTo>
                  <a:cubicBezTo>
                    <a:pt x="669806" y="730661"/>
                    <a:pt x="772200" y="789401"/>
                    <a:pt x="733306" y="853693"/>
                  </a:cubicBezTo>
                  <a:cubicBezTo>
                    <a:pt x="704136" y="901915"/>
                    <a:pt x="591472" y="924239"/>
                    <a:pt x="519886" y="969893"/>
                  </a:cubicBezTo>
                  <a:lnTo>
                    <a:pt x="505970" y="980835"/>
                  </a:lnTo>
                  <a:lnTo>
                    <a:pt x="485654" y="967993"/>
                  </a:lnTo>
                  <a:cubicBezTo>
                    <a:pt x="380286" y="913225"/>
                    <a:pt x="242322" y="908909"/>
                    <a:pt x="109938" y="921893"/>
                  </a:cubicBezTo>
                  <a:lnTo>
                    <a:pt x="100738" y="923143"/>
                  </a:lnTo>
                  <a:lnTo>
                    <a:pt x="171262" y="872495"/>
                  </a:lnTo>
                  <a:cubicBezTo>
                    <a:pt x="221732" y="838909"/>
                    <a:pt x="273554" y="805685"/>
                    <a:pt x="301002" y="767405"/>
                  </a:cubicBezTo>
                  <a:cubicBezTo>
                    <a:pt x="355894" y="690843"/>
                    <a:pt x="391286" y="534109"/>
                    <a:pt x="379006" y="520385"/>
                  </a:cubicBezTo>
                  <a:cubicBezTo>
                    <a:pt x="366728" y="506663"/>
                    <a:pt x="290166" y="665565"/>
                    <a:pt x="227330" y="685065"/>
                  </a:cubicBezTo>
                  <a:cubicBezTo>
                    <a:pt x="164490" y="704567"/>
                    <a:pt x="-21134" y="683621"/>
                    <a:pt x="1980" y="637395"/>
                  </a:cubicBezTo>
                  <a:cubicBezTo>
                    <a:pt x="25094" y="591169"/>
                    <a:pt x="319780" y="471993"/>
                    <a:pt x="366006" y="407711"/>
                  </a:cubicBezTo>
                  <a:cubicBezTo>
                    <a:pt x="412232" y="343429"/>
                    <a:pt x="316890" y="320317"/>
                    <a:pt x="279334" y="251701"/>
                  </a:cubicBezTo>
                  <a:cubicBezTo>
                    <a:pt x="272292" y="238835"/>
                    <a:pt x="264488" y="222365"/>
                    <a:pt x="256178" y="203987"/>
                  </a:cubicBezTo>
                  <a:lnTo>
                    <a:pt x="236396" y="159299"/>
                  </a:lnTo>
                  <a:lnTo>
                    <a:pt x="243662" y="153607"/>
                  </a:lnTo>
                  <a:cubicBezTo>
                    <a:pt x="316190" y="94273"/>
                    <a:pt x="386834" y="30179"/>
                    <a:pt x="438030" y="20257"/>
                  </a:cubicBezTo>
                  <a:cubicBezTo>
                    <a:pt x="540426" y="413"/>
                    <a:pt x="606306" y="142493"/>
                    <a:pt x="652342" y="139319"/>
                  </a:cubicBezTo>
                  <a:cubicBezTo>
                    <a:pt x="698380" y="136145"/>
                    <a:pt x="679330" y="7557"/>
                    <a:pt x="714256" y="1205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B6C9BE29-4F6E-594C-D6D7-0CFBC90B016B}"/>
              </a:ext>
            </a:extLst>
          </p:cNvPr>
          <p:cNvGrpSpPr>
            <a:grpSpLocks noChangeAspect="1"/>
          </p:cNvGrpSpPr>
          <p:nvPr/>
        </p:nvGrpSpPr>
        <p:grpSpPr>
          <a:xfrm>
            <a:off x="751585" y="4081393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D675B81F-5554-D3F6-D88D-3A37EECD13EC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AB5AEA31-4057-38B7-FE18-DAC5CD6D47D2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D236C999-116F-B56F-6929-F1FFED11BCB4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3C6156C0-60E0-89BB-6D5F-07020FD5A5D3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DC10190F-6D41-429E-24D6-5F8EC0A72594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E7A36CA6-D5E5-8F0B-9B57-3D8360A6C539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8D488E58-4403-9F17-AA6E-C89E4EE6E2F0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A011EA8A-E900-D103-46B3-5B2B3BF2BEB5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F4733F12-3DAD-00C5-4028-D0C57C707B4E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AAA1B6F4-2370-0D15-402F-77406349A1F0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35D0FEEA-A0DE-C443-AB52-2F9A31B11A1D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BB85E92C-A82B-F158-D260-4D2AC7D6FB9E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07440B60-E9C5-085D-79D7-01F006613FAE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CC2AAB41-9DE3-D76C-1CC4-F84D42C64717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48CC1E95-9D7F-8338-86DB-1358993AF2E0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AC4A44B3-84EF-3FCF-0944-287F608A6404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04109850-DFD6-E1B1-E6EA-2FDC2D0DBC09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C0267E32-1818-59FB-F7A8-A5AB915E89E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BA924887-8120-BA4A-4183-774F80F70A41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87E6BA9F-5593-C542-2842-CF755CA0AA90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9A3311F7-F8AB-E99C-99FC-E940393C77EB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ED941F4D-0D69-1FEC-59CD-06DDEAAF3F57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1A4FF31B-9F3A-E5E5-B786-B49EB8A04431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2A8B984D-F7C4-40C0-4F7F-C593231CD3E7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65B624D8-ABCB-C1A5-79A6-302D44D0E9A9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49D3BD5B-2B09-E3FF-77D7-3B7738A49EE9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979A8426-7CFF-E341-9254-B98B1E662B85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0E61EC16-61B8-BF6A-2F80-DED15AC73479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B7F569B4-AB78-2B05-A775-0827AB6FD8AF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E00A15E3-22D0-2BE1-875F-ACA099FEBA5F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03F3DFAC-16B9-DFCD-AA3D-4D64F61A5C58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1FEF7405-FD3E-A30E-DB18-6E73A44F7D04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D90D104C-553D-3618-7F47-B68DF9D1CB75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041377D7-EB6A-7F51-27FC-ADFAF75E4BED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3701187C-75E7-4EF9-552D-2310110846BA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ADC94B18-96E9-BC3D-3854-BFCB26B51170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D888C1AD-6B98-B2E1-2632-047CDD75114E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624C45EC-74AB-D0F9-8776-DCF245325D19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2C7132C5-A420-0BBC-C151-2FB2EE5A6533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F88BCF14-84B4-1124-1EA1-FDFDEDEBA93B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D53ED429-F7FB-4E64-23AF-A720245507F5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7AC5E4D8-662F-FBD3-3ABB-8F21D91D9F45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8F47D456-8850-6ED6-3CE2-FD459A90EFA2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19EB4C50-C155-3883-F481-E30EBEECBE62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1E5E0C91-5955-9EAD-531A-6247D02715BB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0C4619E8-640D-1448-85FB-6D65F7A35947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FD7F4BEC-C05D-F651-17EC-FD012B6A56D0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AD3DC289-7669-E58B-C7AA-8C254126ECB6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C32F1739-3281-97CE-AD62-4348DB1A336F}"/>
                </a:ext>
              </a:extLst>
            </p:cNvPr>
            <p:cNvCxnSpPr>
              <a:cxnSpLocks/>
            </p:cNvCxnSpPr>
            <p:nvPr/>
          </p:nvCxnSpPr>
          <p:spPr>
            <a:xfrm>
              <a:off x="2174875" y="4545013"/>
              <a:ext cx="0" cy="369888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5928D7BD-A50A-880F-928C-180BF423CAC3}"/>
                </a:ext>
              </a:extLst>
            </p:cNvPr>
            <p:cNvSpPr txBox="1"/>
            <p:nvPr/>
          </p:nvSpPr>
          <p:spPr>
            <a:xfrm>
              <a:off x="1887538" y="4348957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熊本県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574154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D84C3B-F052-59C8-984E-EC6E54A6D4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5" name="グループ化 2014">
            <a:extLst>
              <a:ext uri="{FF2B5EF4-FFF2-40B4-BE49-F238E27FC236}">
                <a16:creationId xmlns:a16="http://schemas.microsoft.com/office/drawing/2014/main" id="{176982CF-BD5F-52D7-17A1-08FB04D3D369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3D8884B4-37B7-6E61-C011-021CB78600AB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8711F91A-299A-523F-2840-AFF60DA80650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5F9DD5DF-FB48-A5AA-742B-627072C29B80}"/>
                </a:ext>
              </a:extLst>
            </p:cNvPr>
            <p:cNvSpPr txBox="1"/>
            <p:nvPr/>
          </p:nvSpPr>
          <p:spPr>
            <a:xfrm>
              <a:off x="6893422" y="2943225"/>
              <a:ext cx="23693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Kumamoto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CE24ED56-BF01-F2C8-64A7-027FD5A6DBB3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82223543-400B-11A8-BE19-E3734FBF171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01056032-7DFC-277B-82A7-5D8877E307AD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9C267034-318C-BD17-91DB-CCA0A7E35BC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704A0205-E1BE-FC74-19F9-BA3E641E41D8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317EE0CA-4D36-46AF-E6FC-47D6B9F9DA6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772BAF7F-2892-7C82-3A65-12A29D51B9B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2FAA77E8-CC52-C539-1624-3A9A0DA96E78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6650F40B-A254-138B-10BA-DD86008F679A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0D5B3750-ED41-4BF2-CF33-7A0EAFC86E5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5D5146F0-901E-6802-7F44-42DE4E0FCB17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A70F974F-82FD-BE23-AA59-8784DD494A5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680A06DC-242C-8249-3339-1EDD5088B3F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7DE0599D-BCA4-4BA8-628D-2E6A2664DE8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EB1A1316-0407-2AE5-792B-87D3B9299E4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BFBF96C4-43AF-03F6-8660-CA6703B55142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A4DED0FB-037C-37DD-73A8-C5E208273331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BF8446E4-0069-4622-BDEE-183299BD3A9A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9625F2DE-8B10-4C02-2E7B-93FCE71A337E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6B5388E9-8954-CD73-9715-7EC6C6ADE64A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566614B2-7EDD-30B4-E99C-BF6FCAD67EF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E50FD989-7121-5B35-9AA7-FAAA0703511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15223915-2942-2E8F-4765-961B16497CFA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48E03143-ED5C-8D07-2B20-5A5CE65442C2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E7436270-E07C-708E-398C-9B99D838547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A6B4272B-2E9C-25FC-F68E-AD063579550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43E2DD6A-C47E-F001-BF47-61D985B363F4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A36BE4EB-E507-3AA6-04C2-01AFF6328D2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70C3D1FC-1E48-FD20-DDF0-601D4514C9B7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79F49924-3B33-671E-DC98-09EA64884142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E87C71A7-9CB5-7E35-911C-FAC1013C662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7BEE36E4-AB18-5E61-5D8B-04096BD3706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D8530ACD-8779-659F-C421-7CB61A570479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F8EC4269-0632-9EBA-540E-D655E3EA4C99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D5CD9657-14CB-2F8C-5464-C40834E102C7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63D1E485-0F19-7AB7-3315-71178D81AD3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B74BE122-B058-B3D8-E907-7EBA92710467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979A8079-F507-7D20-A67D-7FB6B45F76A4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642BC41E-052F-C058-F0AA-BDED5B2300BC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AFF5E45D-6BC8-CE5F-E724-4D6AE97A638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D1DCCBE7-409C-5F73-DA20-BF8F0A0A149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104822E3-37B3-E4D6-568C-88B37170126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A9545869-1D94-6591-733A-FE084D5B3D1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67EDA5E5-A8E5-4330-38CA-13AE45F27319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5FAA5BB9-4FED-B2E5-4E20-4340640C8459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6686F729-5879-E7AA-D108-75012A971568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464B1B8D-E71F-413A-BB6E-0950CFB31DF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802A8E4C-32DD-A402-E797-17CA8FBC11F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A2E50F65-9DEE-C772-6EAE-D34A6105EF60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8C369BE7-3225-AFF3-F010-375FBA895ED4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熊本県の場所を示すイラスト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16" name="グループ化 2015">
            <a:extLst>
              <a:ext uri="{FF2B5EF4-FFF2-40B4-BE49-F238E27FC236}">
                <a16:creationId xmlns:a16="http://schemas.microsoft.com/office/drawing/2014/main" id="{F78C0D5B-4539-8B05-B8AB-DC36E301C778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72F47339-07E0-2279-CBD5-47102062E97C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676A36C7-AB54-AF6A-026F-A8C86EA53E43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96B0A814-4964-B96C-2646-CBAA73C24212}"/>
                </a:ext>
              </a:extLst>
            </p:cNvPr>
            <p:cNvSpPr txBox="1"/>
            <p:nvPr/>
          </p:nvSpPr>
          <p:spPr>
            <a:xfrm>
              <a:off x="6893422" y="5800785"/>
              <a:ext cx="23693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Kumamoto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68098583-E319-D8F1-FD4A-A50A8ECE496B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B3AEB704-3909-135A-7261-98040145CA0A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36A51041-52D0-F538-77B2-EEA444C7598F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10703B2F-4CD3-C6AB-6173-02D47F96C124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B63944E2-9ECA-E3AF-99F2-EF528A6179EB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F9CFD15E-4FEB-ECEC-3D9D-9C304D245048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D968EF49-14BE-7E58-8547-5AD91F91F0CD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0982A4C3-C3B9-BF3E-8648-DA658D65E62F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C945D314-1AAD-C12C-3A51-0BE1B503BDE8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F782B9E2-452B-351D-F92E-A81E8F21A3F0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B98DB95E-B7CA-3C03-01B7-4ADAF50817DB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45F6E8D7-0268-73A9-D92D-BDA5CEF8E5F5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FECDA4F5-8364-A40A-7100-03CCA2926926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D15F528B-5A60-FABB-6009-8EA96548CB56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155DFD0A-0551-FA81-BB44-D91650E476DC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BA7F24D3-DE6B-C014-12D2-9D83E2F71DE1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309AEF3F-B653-5E2B-BF74-1A5B49FC6E8D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9CDB1567-AE38-8815-DCB1-C233244ADBEE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19BDAF88-1794-8F27-77B9-96734346B61A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C2FC69A0-B29F-25EA-0D4D-58BA1851AA0E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7BBE3AC1-6C97-79B7-F663-39D4E2D3C864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7B513437-1164-0EFB-EC4F-02A6CC813549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42F8EC7C-E71A-7BBB-37FE-88C628271896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3E100814-6CBE-3626-B85A-77068D818C81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BE0B4D3A-2847-981F-C57D-01802910F19C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1F0472F3-FFFF-4D26-6860-5F933A795407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8BF745A4-5469-463E-6B08-E591AA8DFFBE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79917567-7C4D-AAC6-B4C3-28BCC8442644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D41335EF-CF58-3269-D68D-4E83ABB05FB5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36566506-4AF5-F95A-6DFD-23D07DDAD93F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AF845DD0-3C10-78BC-C265-B21E111B0157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8A8CB209-E3D8-F8BC-1A01-A34E908989EA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9AFCC6DF-987B-634E-BFE2-91DCC87CADCF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CAA5FE3C-4ADC-1079-1F6D-F38839C6722C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D9DB7CE4-B9D4-CB7B-CFE1-571C2439A1FB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F3CB3CEB-AE0E-3914-2058-0C6825221EE6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65778140-F4F5-D2E8-6A6B-25B2551D13A3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559DCCBF-8D4E-0778-6486-E1FEE96D3963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8D66B491-D05F-638F-B015-532DE2032BD8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104889E1-66D2-8978-6D70-84239F1F3E3A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26CB70F1-5609-9634-562A-1EEAC5A9E5D6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8C418145-3720-744F-2970-773F977C2672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7337F2DF-5A84-5F44-E0FD-21309C22B324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54AE3A19-7846-3B2C-A325-D8971CB5871B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F082E019-9D20-09D3-52CE-9A92D5083C3F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710937C7-FAAC-02D4-A214-07B6702D5D74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F72839C6-39ED-4325-5BDD-A99BD159DCB6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CCFF1574-0DB9-FDB8-784B-ABEE56130EEA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942E2006-6524-FC57-2DA3-4A72BB885982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3BB90AC1-B6F1-218E-08CB-C3E918E88BA9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73A7BA56-4AF3-7C5B-32C5-F6357CCB20BB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784E2699-3F14-61BE-CFA1-56786429B14A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BF0CDE9C-638B-BF52-6901-545ED43AF96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7D92344F-EE78-C7B0-52E9-52BEECE40AC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AAC28B87-A510-5663-59F1-08019B64CE36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00A5D524-9B7E-BABB-C566-24191106364E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16B95327-3D91-136F-8E44-CA271B47A33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B62BE6B0-876B-51DB-B4CF-7A2AAC482B8C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5A06BE2C-1348-EFC2-61CA-BD3A969CB2EB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8625D77A-EF2C-CB3F-9677-B90E98BD32E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5DADA888-930B-3575-6808-385F1295D67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4A07F874-F18A-60AB-8FB8-B1864853176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958F0BDA-3FE5-B3D6-17D8-CA8D2CEC69D8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BDEA739A-689F-E672-9C2D-B2C1E55279BA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EC82FC14-1C16-912A-2C65-52165CB25C2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84413EBE-EA05-08FD-2B8B-E2EE95D8A2E5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ED79C333-0738-E9F3-CB3C-AA2D1A590F1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8530F7E0-21D0-CE35-4023-3E9B96E94F49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518DDC0D-3BC2-47E0-BFB9-82DC118D9AC7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0252C7A1-6ED7-FF68-D6C9-72DDA4F25752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EDCDF57C-8DE3-5021-790C-978380B950C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CFF0EBAC-C7B4-3F80-587D-B65510AB366F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2148BB1A-235E-2019-F93D-0BC379FF340B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69FE2059-EC9B-5F31-25D0-81A405AE61F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FCE078EC-E262-9BC3-1FC6-E75C4C6EEC08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E73A6D31-063A-57E1-D3DE-6D3C4ADAFCE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03EA64EC-37C3-8AEC-50D2-CF99B571A57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3BB1A3FF-B690-7B13-6B24-91681C3041EB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FEA2057F-31E2-1420-0F18-77F9FA8ADC6D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4FED95F2-90CB-D7A1-CFA1-918328BDCBEB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C478D5B6-83AE-5904-87CD-2401F4334408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8569637C-303B-1025-6C2C-BB0499C742D1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CD1B0563-D563-F751-DEEB-8E0C65F63D6A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C1B811E1-8D2C-C58D-9D92-8D07B4491D2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D59E2EC8-9840-530A-EDB0-501B2177C7F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4F9F7AEB-5833-EF12-DFDD-D130CA88A52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1ADAB191-E98E-CD83-A23E-E68C6C58504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3328D15B-6A3D-4F38-8305-CF7F3D85414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10C264AE-F069-4F86-888F-20EE161892CD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129E6162-CD56-BC08-B661-853FE7EE7D46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8522F9B4-D328-2896-78A2-B7C9D5A582F9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0B720B14-474F-4581-4017-9F140A095191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EF5AD027-FC23-5CC1-9C17-DB666088D8B9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4BEFCF93-2A96-091D-0D48-4B5397B508E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D2EB1B37-6EB9-6C26-AF69-95DE4CA12094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9B92B1C8-DD4D-C2BC-4EB4-85CD1A42C050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4AA10497-EEE4-5C7D-0B73-C707976555CE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F858B18E-D306-B4DD-8286-6D44D3AF01A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903337FD-6D6B-07F1-DFF6-EE8C5C1AE86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36166279-3933-B049-02FD-86FE9AE2E7E5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BBE1CFA2-CF1A-EDAB-0CF8-E5E8B338F225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3A023A27-767F-47C9-6C4A-C7F74C556798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73114559-525A-6C01-1854-494451EF941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DB9A882F-C050-367C-2A14-66B6296785D4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6B07C568-90A2-09AE-6F1B-A6532216EBC5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44709333-6A27-D05A-77F7-5B09D213A4A5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54585005-8507-32A7-C1CD-F271C89281F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7461DE58-E3C7-E5F4-CC99-5FDDA6D69406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16A55EA2-CA03-7D62-E6EF-4C666588DABF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CF0C370C-D8E0-4A70-AE0E-E41A3099FEAC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F4FE5A0D-B822-2A0D-8CBB-EBBB831EB6F1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E2BB2AAD-4C8C-F96D-B32A-E28BF0D96BD5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B2CD0FE3-1390-EE87-A943-5DFE58037A25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1BF09B6C-C74D-D354-1D66-0D2C973076B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808EA105-CE9C-B336-A76D-BFD811BC8166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DBAB647E-0EDA-3367-3539-D9D909F8D75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73D5A5AC-9975-6E70-4D2B-FB7D772B3F1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14841B29-4EDD-1186-B1D1-8150826FA98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2D03491C-CF0A-B5CC-CB05-39AE3D5758C8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B3427928-1DF7-5982-47D2-4C448628F4C9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5B7137AC-25F0-381D-5620-AB5A8FDEDD5E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27600811-E2E3-DEF4-252C-1AF43AD0F397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B944627A-E7D5-480C-23BA-58D55BC7DCB2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53ECB286-5DA8-C75B-27C0-22097E6C05B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7F28A842-A628-41B0-E4BE-E9F2D2B7983C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3B6F737A-9A2E-6540-F7AF-AC33248BB485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BDBBF5A3-15EC-62C2-D617-EADA2C3D818C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40BD9441-D2E2-0152-C5B3-8A4D422F920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67CC1A4B-36A5-E885-5E02-6509A946A94F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D29BE56D-D526-58B3-A640-84104987C0C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1348D25C-686A-9652-538A-6E96CD6B505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4DC02A4B-E86D-1C14-08BA-FDC5C9BFDD5D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ECC27381-3BEE-941A-D858-A4924088C58C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B3868D05-32A6-0CC8-70DD-BDB11CCD4822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8479398A-F968-81D5-5C74-ED0BA438B041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3556FBEA-2F63-8E29-9E7F-7B590FDAE700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41EE7CD2-60A6-10E1-D189-1BFE156DF7CB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1B8101DC-A090-C4AD-A885-E80FFB5BB49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6408BAE9-E8F1-524B-A6DA-97E7714E5C2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2CB63164-AD47-B7D1-BCE5-8750CAF8967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503C133C-5FA4-87BF-E7B2-52AA10492D1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438BB5C3-A288-10D0-DC28-FA9C99FA698B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BB7EE6F3-6A7E-6045-8FCB-FFE8FB2389AD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E88A6D9E-B038-F0A5-4244-C3D2899F2ADC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7B05274E-1D35-0093-6805-01CFCA9B25D0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005264A0-D4DD-71F6-614E-5CFCE7CD56EF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404F63C0-F4A3-6FC5-95F8-704156B55FC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C70A099B-2392-EC86-AEE3-12AEBBF82630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DA251EE4-1D79-8051-7C57-E70654778381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CDD60C17-A106-1626-E14D-D14373388364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778F4BE3-34E4-ABD3-E72E-BD9DC567E97E}"/>
              </a:ext>
            </a:extLst>
          </p:cNvPr>
          <p:cNvGrpSpPr/>
          <p:nvPr/>
        </p:nvGrpSpPr>
        <p:grpSpPr>
          <a:xfrm>
            <a:off x="3651456" y="889000"/>
            <a:ext cx="2600754" cy="2578100"/>
            <a:chOff x="3651456" y="889000"/>
            <a:chExt cx="2600754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9DCDDE0B-36C5-93EF-CD5E-CC96D1F24914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5" name="テキスト ボックス 2044">
              <a:extLst>
                <a:ext uri="{FF2B5EF4-FFF2-40B4-BE49-F238E27FC236}">
                  <a16:creationId xmlns:a16="http://schemas.microsoft.com/office/drawing/2014/main" id="{F73B5AA1-9289-B30B-D895-1E996BF69991}"/>
                </a:ext>
              </a:extLst>
            </p:cNvPr>
            <p:cNvSpPr txBox="1"/>
            <p:nvPr/>
          </p:nvSpPr>
          <p:spPr>
            <a:xfrm>
              <a:off x="5052100" y="1371082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熊本県です</a:t>
              </a: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5D7C71E7-712E-180F-4350-F7024BF3EE72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242BE30B-2E9C-851F-1F65-395B16608B97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61071A2B-FD09-33BD-7857-5547CD88A276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A2FC57E6-997C-8A57-0851-63F80ED13E7A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CC08F88E-A8F3-0C15-D13A-28E1BE856CD5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C31DF4F0-FF94-8F07-79A5-C6EE9CDA7FEC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2DE18E5E-B88E-3B34-21E1-532CFF082926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B0E98908-DA28-98D4-F42D-F6DEE37B5C9C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F950B9E1-7A30-9ED6-93A6-30E1E7B64146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CFF2FAF2-3D2E-8CBF-950E-FA87366793B7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1A3FC71E-974B-F646-9654-CF1A0D83DB6B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6897C83F-7802-0928-27E1-EF509CC84AD8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8D0D27E2-E01D-F33C-67B4-3772EFC648CC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6FD8ACBD-4E3A-93A1-3565-B9C217D3E5A5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D4CB19CF-34A0-5652-A9F2-343A03004554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322312CE-F190-A9B5-52E2-10BE39F6FD4C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E75A07EB-FE13-E43A-6AE9-5952891D8D2E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C4F62A8B-1665-5621-EFD3-FC6DA4453939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4A0A9906-7B0F-0161-BB83-763482BA5CCA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A76858B7-622D-3BBA-DB6A-0671367CAE53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F6E7E6B6-59E3-1714-E572-4288D491043A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D2B55C85-1FFB-E6EB-2959-28EDD9DAFF07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7666FCFF-0695-3ECA-5DF3-D038E35E0364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171EA8DC-9BB0-E88B-497B-A5B20FC31513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3C5FB125-9425-FC82-5B4D-0AB29FADA832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898AE08F-D4ED-5F54-D6C1-8592E3A819E7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B5C28628-731F-4AF5-AA68-433193D1ABA9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97E6E500-E279-37CD-7229-6EE3E2603FDB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6C4A2AD6-5F80-1B64-C440-A0783DA6EF69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12714225-F863-1033-BE94-68B81E6D8B02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4727BD48-1114-90A5-F6C1-929F8812A89A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D36DF0D5-C9C5-E5BB-FD3E-ABAF1EAFAE53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90BDCBBE-C594-781E-4FFF-5C7A07533F59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65705FBC-0D7E-69ED-994E-8B3A5E21A8D6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A1DF6E96-B754-1E72-2583-ABDA11D648BF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18D8B2F7-F37D-4E9B-E330-C208B46B532C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DB22708B-B4CC-335B-C275-06D2CB43E1C5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753D4F4B-8433-FF82-0BC6-C980CE942654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E871E047-0BE5-A225-860F-44B48DD0A440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DF78F59B-E8D7-03A7-1A8F-32691E8F89DD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E916441F-D22E-FA37-8208-63224C402898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DF4140FF-90E2-C636-9769-3FF5909095A6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01A3868D-BB03-090D-372C-7C1B6AB09B2B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CD76493A-C9DD-E5C5-5795-99AF97F6A17F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DD37FDCC-A2B3-369C-D100-895B8821D727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37463A3C-ED81-6DF7-FC2D-7B4BC545BAB0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7C3D6AF6-B507-E9D9-44BF-77BB05CF0521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4F6967FC-55F2-E0BA-DBCC-7DF965DD127A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A2A980A6-1190-76A4-889E-5B9415869AEF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C1917FE9-1EEF-860A-2243-2BB17A0EA923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47C52D8E-754E-2897-1132-F8DFE7A6ED5C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71F24A1B-7F29-0A00-2D29-2DED60ACB0F1}"/>
                </a:ext>
              </a:extLst>
            </p:cNvPr>
            <p:cNvSpPr/>
            <p:nvPr/>
          </p:nvSpPr>
          <p:spPr>
            <a:xfrm>
              <a:off x="3651456" y="975118"/>
              <a:ext cx="1310929" cy="968139"/>
            </a:xfrm>
            <a:custGeom>
              <a:avLst/>
              <a:gdLst>
                <a:gd name="connsiteX0" fmla="*/ 619751 w 4199308"/>
                <a:gd name="connsiteY0" fmla="*/ 2296644 h 3922964"/>
                <a:gd name="connsiteX1" fmla="*/ 698630 w 4199308"/>
                <a:gd name="connsiteY1" fmla="*/ 2310236 h 3922964"/>
                <a:gd name="connsiteX2" fmla="*/ 736730 w 4199308"/>
                <a:gd name="connsiteY2" fmla="*/ 2761084 h 3922964"/>
                <a:gd name="connsiteX3" fmla="*/ 781180 w 4199308"/>
                <a:gd name="connsiteY3" fmla="*/ 2957932 h 3922964"/>
                <a:gd name="connsiteX4" fmla="*/ 400180 w 4199308"/>
                <a:gd name="connsiteY4" fmla="*/ 3440532 h 3922964"/>
                <a:gd name="connsiteX5" fmla="*/ 273180 w 4199308"/>
                <a:gd name="connsiteY5" fmla="*/ 3618332 h 3922964"/>
                <a:gd name="connsiteX6" fmla="*/ 130 w 4199308"/>
                <a:gd name="connsiteY6" fmla="*/ 3472284 h 3922964"/>
                <a:gd name="connsiteX7" fmla="*/ 235080 w 4199308"/>
                <a:gd name="connsiteY7" fmla="*/ 3211932 h 3922964"/>
                <a:gd name="connsiteX8" fmla="*/ 82680 w 4199308"/>
                <a:gd name="connsiteY8" fmla="*/ 3084932 h 3922964"/>
                <a:gd name="connsiteX9" fmla="*/ 298580 w 4199308"/>
                <a:gd name="connsiteY9" fmla="*/ 2468984 h 3922964"/>
                <a:gd name="connsiteX10" fmla="*/ 619751 w 4199308"/>
                <a:gd name="connsiteY10" fmla="*/ 2296644 h 3922964"/>
                <a:gd name="connsiteX11" fmla="*/ 1514753 w 4199308"/>
                <a:gd name="connsiteY11" fmla="*/ 2250712 h 3922964"/>
                <a:gd name="connsiteX12" fmla="*/ 1536831 w 4199308"/>
                <a:gd name="connsiteY12" fmla="*/ 2253084 h 3922964"/>
                <a:gd name="connsiteX13" fmla="*/ 1384431 w 4199308"/>
                <a:gd name="connsiteY13" fmla="*/ 2907132 h 3922964"/>
                <a:gd name="connsiteX14" fmla="*/ 984381 w 4199308"/>
                <a:gd name="connsiteY14" fmla="*/ 2862684 h 3922964"/>
                <a:gd name="connsiteX15" fmla="*/ 831981 w 4199308"/>
                <a:gd name="connsiteY15" fmla="*/ 2684884 h 3922964"/>
                <a:gd name="connsiteX16" fmla="*/ 1514753 w 4199308"/>
                <a:gd name="connsiteY16" fmla="*/ 2250712 h 3922964"/>
                <a:gd name="connsiteX17" fmla="*/ 3271424 w 4199308"/>
                <a:gd name="connsiteY17" fmla="*/ 124 h 3922964"/>
                <a:gd name="connsiteX18" fmla="*/ 3632332 w 4199308"/>
                <a:gd name="connsiteY18" fmla="*/ 100436 h 3922964"/>
                <a:gd name="connsiteX19" fmla="*/ 3975232 w 4199308"/>
                <a:gd name="connsiteY19" fmla="*/ 703684 h 3922964"/>
                <a:gd name="connsiteX20" fmla="*/ 4000632 w 4199308"/>
                <a:gd name="connsiteY20" fmla="*/ 1135484 h 3922964"/>
                <a:gd name="connsiteX21" fmla="*/ 4121927 w 4199308"/>
                <a:gd name="connsiteY21" fmla="*/ 1275728 h 3922964"/>
                <a:gd name="connsiteX22" fmla="*/ 4199308 w 4199308"/>
                <a:gd name="connsiteY22" fmla="*/ 1336668 h 3922964"/>
                <a:gd name="connsiteX23" fmla="*/ 4196371 w 4199308"/>
                <a:gd name="connsiteY23" fmla="*/ 1335036 h 3922964"/>
                <a:gd name="connsiteX24" fmla="*/ 4065402 w 4199308"/>
                <a:gd name="connsiteY24" fmla="*/ 1318364 h 3922964"/>
                <a:gd name="connsiteX25" fmla="*/ 3821562 w 4199308"/>
                <a:gd name="connsiteY25" fmla="*/ 1714604 h 3922964"/>
                <a:gd name="connsiteX26" fmla="*/ 3554862 w 4199308"/>
                <a:gd name="connsiteY26" fmla="*/ 2202284 h 3922964"/>
                <a:gd name="connsiteX27" fmla="*/ 3288162 w 4199308"/>
                <a:gd name="connsiteY27" fmla="*/ 2286104 h 3922964"/>
                <a:gd name="connsiteX28" fmla="*/ 3295782 w 4199308"/>
                <a:gd name="connsiteY28" fmla="*/ 2865224 h 3922964"/>
                <a:gd name="connsiteX29" fmla="*/ 3532002 w 4199308"/>
                <a:gd name="connsiteY29" fmla="*/ 3185264 h 3922964"/>
                <a:gd name="connsiteX30" fmla="*/ 3394842 w 4199308"/>
                <a:gd name="connsiteY30" fmla="*/ 3451964 h 3922964"/>
                <a:gd name="connsiteX31" fmla="*/ 3570102 w 4199308"/>
                <a:gd name="connsiteY31" fmla="*/ 3749144 h 3922964"/>
                <a:gd name="connsiteX32" fmla="*/ 3204342 w 4199308"/>
                <a:gd name="connsiteY32" fmla="*/ 3726284 h 3922964"/>
                <a:gd name="connsiteX33" fmla="*/ 2990982 w 4199308"/>
                <a:gd name="connsiteY33" fmla="*/ 3901544 h 3922964"/>
                <a:gd name="connsiteX34" fmla="*/ 2754762 w 4199308"/>
                <a:gd name="connsiteY34" fmla="*/ 3901544 h 3922964"/>
                <a:gd name="connsiteX35" fmla="*/ 2294474 w 4199308"/>
                <a:gd name="connsiteY35" fmla="*/ 3917580 h 3922964"/>
                <a:gd name="connsiteX36" fmla="*/ 2274033 w 4199308"/>
                <a:gd name="connsiteY36" fmla="*/ 3922964 h 3922964"/>
                <a:gd name="connsiteX37" fmla="*/ 2273304 w 4199308"/>
                <a:gd name="connsiteY37" fmla="*/ 3921984 h 3922964"/>
                <a:gd name="connsiteX38" fmla="*/ 2038483 w 4199308"/>
                <a:gd name="connsiteY38" fmla="*/ 3672944 h 3922964"/>
                <a:gd name="connsiteX39" fmla="*/ 1360303 w 4199308"/>
                <a:gd name="connsiteY39" fmla="*/ 3825344 h 3922964"/>
                <a:gd name="connsiteX40" fmla="*/ 1311761 w 4199308"/>
                <a:gd name="connsiteY40" fmla="*/ 3788044 h 3922964"/>
                <a:gd name="connsiteX41" fmla="*/ 1289089 w 4199308"/>
                <a:gd name="connsiteY41" fmla="*/ 3760500 h 3922964"/>
                <a:gd name="connsiteX42" fmla="*/ 1334261 w 4199308"/>
                <a:gd name="connsiteY42" fmla="*/ 3691692 h 3922964"/>
                <a:gd name="connsiteX43" fmla="*/ 1623395 w 4199308"/>
                <a:gd name="connsiteY43" fmla="*/ 3100644 h 3922964"/>
                <a:gd name="connsiteX44" fmla="*/ 1912152 w 4199308"/>
                <a:gd name="connsiteY44" fmla="*/ 2731672 h 3922964"/>
                <a:gd name="connsiteX45" fmla="*/ 1864026 w 4199308"/>
                <a:gd name="connsiteY45" fmla="*/ 2491044 h 3922964"/>
                <a:gd name="connsiteX46" fmla="*/ 2024447 w 4199308"/>
                <a:gd name="connsiteY46" fmla="*/ 2089988 h 3922964"/>
                <a:gd name="connsiteX47" fmla="*/ 1543184 w 4199308"/>
                <a:gd name="connsiteY47" fmla="*/ 2041864 h 3922964"/>
                <a:gd name="connsiteX48" fmla="*/ 1976321 w 4199308"/>
                <a:gd name="connsiteY48" fmla="*/ 1672896 h 3922964"/>
                <a:gd name="connsiteX49" fmla="*/ 2024447 w 4199308"/>
                <a:gd name="connsiteY49" fmla="*/ 1448304 h 3922964"/>
                <a:gd name="connsiteX50" fmla="*/ 1607352 w 4199308"/>
                <a:gd name="connsiteY50" fmla="*/ 1079336 h 3922964"/>
                <a:gd name="connsiteX51" fmla="*/ 1366721 w 4199308"/>
                <a:gd name="connsiteY51" fmla="*/ 678284 h 3922964"/>
                <a:gd name="connsiteX52" fmla="*/ 1361970 w 4199308"/>
                <a:gd name="connsiteY52" fmla="*/ 655896 h 3922964"/>
                <a:gd name="connsiteX53" fmla="*/ 1381505 w 4199308"/>
                <a:gd name="connsiteY53" fmla="*/ 652884 h 3922964"/>
                <a:gd name="connsiteX54" fmla="*/ 1720982 w 4199308"/>
                <a:gd name="connsiteY54" fmla="*/ 652884 h 3922964"/>
                <a:gd name="connsiteX55" fmla="*/ 1701932 w 4199308"/>
                <a:gd name="connsiteY55" fmla="*/ 468732 h 3922964"/>
                <a:gd name="connsiteX56" fmla="*/ 1873382 w 4199308"/>
                <a:gd name="connsiteY56" fmla="*/ 265532 h 3922964"/>
                <a:gd name="connsiteX57" fmla="*/ 2121032 w 4199308"/>
                <a:gd name="connsiteY57" fmla="*/ 278236 h 3922964"/>
                <a:gd name="connsiteX58" fmla="*/ 2209932 w 4199308"/>
                <a:gd name="connsiteY58" fmla="*/ 81384 h 3922964"/>
                <a:gd name="connsiteX59" fmla="*/ 2838582 w 4199308"/>
                <a:gd name="connsiteY59" fmla="*/ 398884 h 3922964"/>
                <a:gd name="connsiteX60" fmla="*/ 3124332 w 4199308"/>
                <a:gd name="connsiteY60" fmla="*/ 595732 h 3922964"/>
                <a:gd name="connsiteX61" fmla="*/ 3264032 w 4199308"/>
                <a:gd name="connsiteY61" fmla="*/ 443332 h 3922964"/>
                <a:gd name="connsiteX62" fmla="*/ 3168782 w 4199308"/>
                <a:gd name="connsiteY62" fmla="*/ 151236 h 3922964"/>
                <a:gd name="connsiteX63" fmla="*/ 3187832 w 4199308"/>
                <a:gd name="connsiteY63" fmla="*/ 5184 h 3922964"/>
                <a:gd name="connsiteX64" fmla="*/ 3271424 w 4199308"/>
                <a:gd name="connsiteY64" fmla="*/ 124 h 392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199308" h="3922964">
                  <a:moveTo>
                    <a:pt x="619751" y="2296644"/>
                  </a:moveTo>
                  <a:cubicBezTo>
                    <a:pt x="652659" y="2293964"/>
                    <a:pt x="680374" y="2298064"/>
                    <a:pt x="698630" y="2310236"/>
                  </a:cubicBezTo>
                  <a:cubicBezTo>
                    <a:pt x="771655" y="2358916"/>
                    <a:pt x="722972" y="2653132"/>
                    <a:pt x="736730" y="2761084"/>
                  </a:cubicBezTo>
                  <a:cubicBezTo>
                    <a:pt x="750488" y="2869036"/>
                    <a:pt x="837272" y="2844692"/>
                    <a:pt x="781180" y="2957932"/>
                  </a:cubicBezTo>
                  <a:cubicBezTo>
                    <a:pt x="725088" y="3071176"/>
                    <a:pt x="484847" y="3330468"/>
                    <a:pt x="400180" y="3440532"/>
                  </a:cubicBezTo>
                  <a:cubicBezTo>
                    <a:pt x="315513" y="3550600"/>
                    <a:pt x="339855" y="3613044"/>
                    <a:pt x="273180" y="3618332"/>
                  </a:cubicBezTo>
                  <a:cubicBezTo>
                    <a:pt x="206505" y="3623628"/>
                    <a:pt x="6480" y="3540016"/>
                    <a:pt x="130" y="3472284"/>
                  </a:cubicBezTo>
                  <a:cubicBezTo>
                    <a:pt x="-6220" y="3404552"/>
                    <a:pt x="221322" y="3276492"/>
                    <a:pt x="235080" y="3211932"/>
                  </a:cubicBezTo>
                  <a:cubicBezTo>
                    <a:pt x="248838" y="3147376"/>
                    <a:pt x="72097" y="3208760"/>
                    <a:pt x="82680" y="3084932"/>
                  </a:cubicBezTo>
                  <a:cubicBezTo>
                    <a:pt x="93263" y="2961108"/>
                    <a:pt x="195922" y="2595984"/>
                    <a:pt x="298580" y="2468984"/>
                  </a:cubicBezTo>
                  <a:cubicBezTo>
                    <a:pt x="375574" y="2373736"/>
                    <a:pt x="521028" y="2304680"/>
                    <a:pt x="619751" y="2296644"/>
                  </a:cubicBezTo>
                  <a:close/>
                  <a:moveTo>
                    <a:pt x="1514753" y="2250712"/>
                  </a:moveTo>
                  <a:cubicBezTo>
                    <a:pt x="1523647" y="2250032"/>
                    <a:pt x="1531076" y="2250768"/>
                    <a:pt x="1536831" y="2253084"/>
                  </a:cubicBezTo>
                  <a:cubicBezTo>
                    <a:pt x="1628906" y="2290124"/>
                    <a:pt x="1478623" y="2807652"/>
                    <a:pt x="1384431" y="2907132"/>
                  </a:cubicBezTo>
                  <a:cubicBezTo>
                    <a:pt x="1290239" y="3006616"/>
                    <a:pt x="1076456" y="2899724"/>
                    <a:pt x="984381" y="2862684"/>
                  </a:cubicBezTo>
                  <a:cubicBezTo>
                    <a:pt x="892306" y="2825644"/>
                    <a:pt x="739906" y="2786484"/>
                    <a:pt x="831981" y="2684884"/>
                  </a:cubicBezTo>
                  <a:cubicBezTo>
                    <a:pt x="918301" y="2589632"/>
                    <a:pt x="1381343" y="2260912"/>
                    <a:pt x="1514753" y="2250712"/>
                  </a:cubicBezTo>
                  <a:close/>
                  <a:moveTo>
                    <a:pt x="3271424" y="124"/>
                  </a:moveTo>
                  <a:cubicBezTo>
                    <a:pt x="3376546" y="-1564"/>
                    <a:pt x="3533907" y="13120"/>
                    <a:pt x="3632332" y="100436"/>
                  </a:cubicBezTo>
                  <a:cubicBezTo>
                    <a:pt x="3763565" y="216852"/>
                    <a:pt x="3913849" y="531176"/>
                    <a:pt x="3975232" y="703684"/>
                  </a:cubicBezTo>
                  <a:cubicBezTo>
                    <a:pt x="4036615" y="876192"/>
                    <a:pt x="3910674" y="924876"/>
                    <a:pt x="4000632" y="1135484"/>
                  </a:cubicBezTo>
                  <a:cubicBezTo>
                    <a:pt x="4023122" y="1188136"/>
                    <a:pt x="4067836" y="1231528"/>
                    <a:pt x="4121927" y="1275728"/>
                  </a:cubicBezTo>
                  <a:lnTo>
                    <a:pt x="4199308" y="1336668"/>
                  </a:lnTo>
                  <a:lnTo>
                    <a:pt x="4196371" y="1335036"/>
                  </a:lnTo>
                  <a:cubicBezTo>
                    <a:pt x="4151444" y="1309792"/>
                    <a:pt x="4108582" y="1291692"/>
                    <a:pt x="4065402" y="1318364"/>
                  </a:cubicBezTo>
                  <a:cubicBezTo>
                    <a:pt x="3979042" y="1371704"/>
                    <a:pt x="3906652" y="1567284"/>
                    <a:pt x="3821562" y="1714604"/>
                  </a:cubicBezTo>
                  <a:cubicBezTo>
                    <a:pt x="3736472" y="1861924"/>
                    <a:pt x="3643762" y="2107036"/>
                    <a:pt x="3554862" y="2202284"/>
                  </a:cubicBezTo>
                  <a:cubicBezTo>
                    <a:pt x="3465962" y="2297532"/>
                    <a:pt x="3331342" y="2175612"/>
                    <a:pt x="3288162" y="2286104"/>
                  </a:cubicBezTo>
                  <a:cubicBezTo>
                    <a:pt x="3244982" y="2396596"/>
                    <a:pt x="3255142" y="2715364"/>
                    <a:pt x="3295782" y="2865224"/>
                  </a:cubicBezTo>
                  <a:cubicBezTo>
                    <a:pt x="3336422" y="3015084"/>
                    <a:pt x="3515492" y="3087476"/>
                    <a:pt x="3532002" y="3185264"/>
                  </a:cubicBezTo>
                  <a:cubicBezTo>
                    <a:pt x="3548512" y="3283052"/>
                    <a:pt x="3388492" y="3357984"/>
                    <a:pt x="3394842" y="3451964"/>
                  </a:cubicBezTo>
                  <a:cubicBezTo>
                    <a:pt x="3401192" y="3545944"/>
                    <a:pt x="3601852" y="3703424"/>
                    <a:pt x="3570102" y="3749144"/>
                  </a:cubicBezTo>
                  <a:cubicBezTo>
                    <a:pt x="3538352" y="3794864"/>
                    <a:pt x="3300862" y="3700884"/>
                    <a:pt x="3204342" y="3726284"/>
                  </a:cubicBezTo>
                  <a:cubicBezTo>
                    <a:pt x="3107822" y="3751684"/>
                    <a:pt x="3065912" y="3872332"/>
                    <a:pt x="2990982" y="3901544"/>
                  </a:cubicBezTo>
                  <a:cubicBezTo>
                    <a:pt x="2916052" y="3930756"/>
                    <a:pt x="2905892" y="3877412"/>
                    <a:pt x="2754762" y="3901544"/>
                  </a:cubicBezTo>
                  <a:cubicBezTo>
                    <a:pt x="2660306" y="3916628"/>
                    <a:pt x="2455717" y="3890036"/>
                    <a:pt x="2294474" y="3917580"/>
                  </a:cubicBezTo>
                  <a:lnTo>
                    <a:pt x="2274033" y="3922964"/>
                  </a:lnTo>
                  <a:lnTo>
                    <a:pt x="2273304" y="3921984"/>
                  </a:lnTo>
                  <a:cubicBezTo>
                    <a:pt x="2178500" y="3781848"/>
                    <a:pt x="2178500" y="3696280"/>
                    <a:pt x="2038483" y="3672944"/>
                  </a:cubicBezTo>
                  <a:cubicBezTo>
                    <a:pt x="1878463" y="3646276"/>
                    <a:pt x="1616843" y="3956156"/>
                    <a:pt x="1360303" y="3825344"/>
                  </a:cubicBezTo>
                  <a:cubicBezTo>
                    <a:pt x="1344269" y="3817168"/>
                    <a:pt x="1328087" y="3804496"/>
                    <a:pt x="1311761" y="3788044"/>
                  </a:cubicBezTo>
                  <a:lnTo>
                    <a:pt x="1289089" y="3760500"/>
                  </a:lnTo>
                  <a:lnTo>
                    <a:pt x="1334261" y="3691692"/>
                  </a:lnTo>
                  <a:cubicBezTo>
                    <a:pt x="1441919" y="3508212"/>
                    <a:pt x="1537169" y="3239004"/>
                    <a:pt x="1623395" y="3100644"/>
                  </a:cubicBezTo>
                  <a:cubicBezTo>
                    <a:pt x="1738363" y="2916156"/>
                    <a:pt x="1872047" y="2833272"/>
                    <a:pt x="1912152" y="2731672"/>
                  </a:cubicBezTo>
                  <a:cubicBezTo>
                    <a:pt x="1952257" y="2630072"/>
                    <a:pt x="1845310" y="2597988"/>
                    <a:pt x="1864026" y="2491044"/>
                  </a:cubicBezTo>
                  <a:cubicBezTo>
                    <a:pt x="1882742" y="2384096"/>
                    <a:pt x="2077921" y="2164852"/>
                    <a:pt x="2024447" y="2089988"/>
                  </a:cubicBezTo>
                  <a:cubicBezTo>
                    <a:pt x="1970973" y="2015124"/>
                    <a:pt x="1551205" y="2111380"/>
                    <a:pt x="1543184" y="2041864"/>
                  </a:cubicBezTo>
                  <a:cubicBezTo>
                    <a:pt x="1535163" y="1972348"/>
                    <a:pt x="1896111" y="1771820"/>
                    <a:pt x="1976321" y="1672896"/>
                  </a:cubicBezTo>
                  <a:cubicBezTo>
                    <a:pt x="2056531" y="1573968"/>
                    <a:pt x="2085942" y="1547232"/>
                    <a:pt x="2024447" y="1448304"/>
                  </a:cubicBezTo>
                  <a:cubicBezTo>
                    <a:pt x="1962952" y="1349380"/>
                    <a:pt x="1716973" y="1207676"/>
                    <a:pt x="1607352" y="1079336"/>
                  </a:cubicBezTo>
                  <a:cubicBezTo>
                    <a:pt x="1497731" y="951000"/>
                    <a:pt x="1398805" y="769188"/>
                    <a:pt x="1366721" y="678284"/>
                  </a:cubicBezTo>
                  <a:lnTo>
                    <a:pt x="1361970" y="655896"/>
                  </a:lnTo>
                  <a:lnTo>
                    <a:pt x="1381505" y="652884"/>
                  </a:lnTo>
                  <a:cubicBezTo>
                    <a:pt x="1494962" y="645144"/>
                    <a:pt x="1670182" y="679076"/>
                    <a:pt x="1720982" y="652884"/>
                  </a:cubicBezTo>
                  <a:cubicBezTo>
                    <a:pt x="1788715" y="617960"/>
                    <a:pt x="1676532" y="533292"/>
                    <a:pt x="1701932" y="468732"/>
                  </a:cubicBezTo>
                  <a:cubicBezTo>
                    <a:pt x="1727332" y="404176"/>
                    <a:pt x="1803532" y="297284"/>
                    <a:pt x="1873382" y="265532"/>
                  </a:cubicBezTo>
                  <a:cubicBezTo>
                    <a:pt x="1943232" y="233784"/>
                    <a:pt x="2064940" y="308924"/>
                    <a:pt x="2121032" y="278236"/>
                  </a:cubicBezTo>
                  <a:cubicBezTo>
                    <a:pt x="2177124" y="247540"/>
                    <a:pt x="2090340" y="61276"/>
                    <a:pt x="2209932" y="81384"/>
                  </a:cubicBezTo>
                  <a:cubicBezTo>
                    <a:pt x="2329524" y="101492"/>
                    <a:pt x="2686182" y="313160"/>
                    <a:pt x="2838582" y="398884"/>
                  </a:cubicBezTo>
                  <a:cubicBezTo>
                    <a:pt x="2990982" y="484608"/>
                    <a:pt x="3053424" y="588324"/>
                    <a:pt x="3124332" y="595732"/>
                  </a:cubicBezTo>
                  <a:cubicBezTo>
                    <a:pt x="3195240" y="603140"/>
                    <a:pt x="3256624" y="517416"/>
                    <a:pt x="3264032" y="443332"/>
                  </a:cubicBezTo>
                  <a:cubicBezTo>
                    <a:pt x="3271440" y="369252"/>
                    <a:pt x="3181482" y="224260"/>
                    <a:pt x="3168782" y="151236"/>
                  </a:cubicBezTo>
                  <a:cubicBezTo>
                    <a:pt x="3156082" y="78208"/>
                    <a:pt x="3110574" y="13652"/>
                    <a:pt x="3187832" y="5184"/>
                  </a:cubicBezTo>
                  <a:cubicBezTo>
                    <a:pt x="3207146" y="3068"/>
                    <a:pt x="3236383" y="684"/>
                    <a:pt x="3271424" y="124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B8473F48-885E-11BB-5BD2-F8766312CF23}"/>
                </a:ext>
              </a:extLst>
            </p:cNvPr>
            <p:cNvCxnSpPr>
              <a:cxnSpLocks/>
              <a:endCxn id="22" idx="17"/>
            </p:cNvCxnSpPr>
            <p:nvPr/>
          </p:nvCxnSpPr>
          <p:spPr>
            <a:xfrm>
              <a:off x="4470020" y="1495280"/>
              <a:ext cx="517800" cy="1410555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DD48FFCE-B280-1C72-AE45-12CF345A9FA6}"/>
              </a:ext>
            </a:extLst>
          </p:cNvPr>
          <p:cNvGrpSpPr/>
          <p:nvPr/>
        </p:nvGrpSpPr>
        <p:grpSpPr>
          <a:xfrm>
            <a:off x="3656537" y="3882984"/>
            <a:ext cx="2595672" cy="2517816"/>
            <a:chOff x="3656537" y="3882984"/>
            <a:chExt cx="2595672" cy="2517816"/>
          </a:xfrm>
        </p:grpSpPr>
        <p:sp>
          <p:nvSpPr>
            <p:cNvPr id="1347" name="テキスト ボックス 1346">
              <a:extLst>
                <a:ext uri="{FF2B5EF4-FFF2-40B4-BE49-F238E27FC236}">
                  <a16:creationId xmlns:a16="http://schemas.microsoft.com/office/drawing/2014/main" id="{31FAF195-8A8C-1CEA-C720-F4B790923A3D}"/>
                </a:ext>
              </a:extLst>
            </p:cNvPr>
            <p:cNvSpPr txBox="1"/>
            <p:nvPr/>
          </p:nvSpPr>
          <p:spPr>
            <a:xfrm>
              <a:off x="5052100" y="4312402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熊本県です</a:t>
              </a:r>
            </a:p>
          </p:txBody>
        </p:sp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50C6F723-9CE2-DCB9-FF6B-23993BBDB68C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A832D9AE-87B6-9621-5DE9-3BFE1C65E800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E6191343-6FC1-0B7F-8C44-47B50CC55266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54CB3B87-4141-4D10-0EE6-A3A8A40F4339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0553C1F6-60F0-7D95-5822-9CA16DA7C664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63427B41-02D8-EC54-22B5-D419E8651AD3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D32BD56E-FA78-6EA6-3278-E8C8FB3D1605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F9390547-00CE-DC99-D47D-745A6329A688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454C37CB-305B-AA90-608E-BAFD8E85BF6A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C7476C93-ED95-1B20-510C-D595AB666D4D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7DF08974-BAA3-A968-3C10-32E4385264AC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0C03CF83-48A3-4D14-2319-7BC9421C89EA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DCEBC6C2-38DE-AF8B-8819-A14D8CFB156F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5CC88836-2D7F-187C-FE43-FB21E097E600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18224A05-F836-9EDE-335D-3F749171A369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867925E1-A917-8864-7A69-330D52194370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1A339530-A4B0-09F5-B372-A77CE6BB177F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12E14F1A-5D74-2EF9-D1A9-9E250019A1AA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4CA937FC-8487-6F5B-ED5F-57EEACD0ACB8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E858E36C-D5CA-AF2A-9282-48E74237A31A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90DFE09F-6878-5752-FD79-69F453A405CF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47A7F115-972B-77D3-E80B-FDFABB7794DA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E55F67D8-0743-DBC4-A6FB-55775303B37D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B516F3D5-0D78-BE3B-5F7E-2D583DF1D1CF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2C2BD769-A16D-DD48-6905-3DD9D0EF4A3F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73ADB38E-AF6F-305A-E4DF-50A55D38BF21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A744B6D2-1D63-0C00-7AC1-104BCAE23E20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90F2A9E3-517C-76DB-A1D7-C92B5C2C3036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765B61FD-F944-9DCB-6817-8B375AAD5516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CCACFAE1-07F3-CFFF-33F1-C0E7D8B6FEF2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8ED86940-EFF8-0F20-3B91-65881FBE9B8B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1DE37183-7004-40F4-0B7A-18CC49438834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FD0653AF-0D32-EAAD-86AA-F79C1D0F2F93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6656F097-376A-CEBA-B123-E60DA977055F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BD892CF8-0055-00EC-7446-13575CF4FCE3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EB47236F-0A3A-79FD-B816-0DD8315256F4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006C8CD8-C2E2-C2A3-4043-E6EBD9972DB6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1B080F31-F9A3-1E8E-11DC-1986B2827AAE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ACDB0C6C-9FE5-24D3-00D8-91179230D144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C3FB3A9C-618E-1B6E-3CD6-5E05227140C5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C3A849E2-3B78-D2BB-CF9C-89A28B64AB55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ADF471C3-CBC9-2DD6-46F0-AB99AADF82DD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16A0C107-D020-B4EC-DF67-7A9DD6E03A84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1733F349-BE70-ECDA-043B-DDE166AF6795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EEADB645-4DE0-DD92-4224-E658AA4AF42D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D81A206A-641F-EC69-A4B6-30FB3CDDAC00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8B985833-94B3-1B70-2DD8-EA71B29042DF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1C129562-4EEF-0083-2DD0-68C3BBA4DD61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E5D18EE8-EDF2-03EB-E2FE-7EA955A9AD4D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DED9F0F9-4D6C-51A8-BA6F-AC43BEADFFEF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A929AF0D-956F-84B6-B3EA-2B7A89BC5D2B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59AE62C1-1159-4842-9553-73EAC50B1AF8}"/>
                </a:ext>
              </a:extLst>
            </p:cNvPr>
            <p:cNvSpPr/>
            <p:nvPr/>
          </p:nvSpPr>
          <p:spPr>
            <a:xfrm>
              <a:off x="3656537" y="3882984"/>
              <a:ext cx="1310929" cy="968139"/>
            </a:xfrm>
            <a:custGeom>
              <a:avLst/>
              <a:gdLst>
                <a:gd name="connsiteX0" fmla="*/ 619751 w 4199308"/>
                <a:gd name="connsiteY0" fmla="*/ 2296644 h 3922964"/>
                <a:gd name="connsiteX1" fmla="*/ 698630 w 4199308"/>
                <a:gd name="connsiteY1" fmla="*/ 2310236 h 3922964"/>
                <a:gd name="connsiteX2" fmla="*/ 736730 w 4199308"/>
                <a:gd name="connsiteY2" fmla="*/ 2761084 h 3922964"/>
                <a:gd name="connsiteX3" fmla="*/ 781180 w 4199308"/>
                <a:gd name="connsiteY3" fmla="*/ 2957932 h 3922964"/>
                <a:gd name="connsiteX4" fmla="*/ 400180 w 4199308"/>
                <a:gd name="connsiteY4" fmla="*/ 3440532 h 3922964"/>
                <a:gd name="connsiteX5" fmla="*/ 273180 w 4199308"/>
                <a:gd name="connsiteY5" fmla="*/ 3618332 h 3922964"/>
                <a:gd name="connsiteX6" fmla="*/ 130 w 4199308"/>
                <a:gd name="connsiteY6" fmla="*/ 3472284 h 3922964"/>
                <a:gd name="connsiteX7" fmla="*/ 235080 w 4199308"/>
                <a:gd name="connsiteY7" fmla="*/ 3211932 h 3922964"/>
                <a:gd name="connsiteX8" fmla="*/ 82680 w 4199308"/>
                <a:gd name="connsiteY8" fmla="*/ 3084932 h 3922964"/>
                <a:gd name="connsiteX9" fmla="*/ 298580 w 4199308"/>
                <a:gd name="connsiteY9" fmla="*/ 2468984 h 3922964"/>
                <a:gd name="connsiteX10" fmla="*/ 619751 w 4199308"/>
                <a:gd name="connsiteY10" fmla="*/ 2296644 h 3922964"/>
                <a:gd name="connsiteX11" fmla="*/ 1514753 w 4199308"/>
                <a:gd name="connsiteY11" fmla="*/ 2250712 h 3922964"/>
                <a:gd name="connsiteX12" fmla="*/ 1536831 w 4199308"/>
                <a:gd name="connsiteY12" fmla="*/ 2253084 h 3922964"/>
                <a:gd name="connsiteX13" fmla="*/ 1384431 w 4199308"/>
                <a:gd name="connsiteY13" fmla="*/ 2907132 h 3922964"/>
                <a:gd name="connsiteX14" fmla="*/ 984381 w 4199308"/>
                <a:gd name="connsiteY14" fmla="*/ 2862684 h 3922964"/>
                <a:gd name="connsiteX15" fmla="*/ 831981 w 4199308"/>
                <a:gd name="connsiteY15" fmla="*/ 2684884 h 3922964"/>
                <a:gd name="connsiteX16" fmla="*/ 1514753 w 4199308"/>
                <a:gd name="connsiteY16" fmla="*/ 2250712 h 3922964"/>
                <a:gd name="connsiteX17" fmla="*/ 3271424 w 4199308"/>
                <a:gd name="connsiteY17" fmla="*/ 124 h 3922964"/>
                <a:gd name="connsiteX18" fmla="*/ 3632332 w 4199308"/>
                <a:gd name="connsiteY18" fmla="*/ 100436 h 3922964"/>
                <a:gd name="connsiteX19" fmla="*/ 3975232 w 4199308"/>
                <a:gd name="connsiteY19" fmla="*/ 703684 h 3922964"/>
                <a:gd name="connsiteX20" fmla="*/ 4000632 w 4199308"/>
                <a:gd name="connsiteY20" fmla="*/ 1135484 h 3922964"/>
                <a:gd name="connsiteX21" fmla="*/ 4121927 w 4199308"/>
                <a:gd name="connsiteY21" fmla="*/ 1275728 h 3922964"/>
                <a:gd name="connsiteX22" fmla="*/ 4199308 w 4199308"/>
                <a:gd name="connsiteY22" fmla="*/ 1336668 h 3922964"/>
                <a:gd name="connsiteX23" fmla="*/ 4196371 w 4199308"/>
                <a:gd name="connsiteY23" fmla="*/ 1335036 h 3922964"/>
                <a:gd name="connsiteX24" fmla="*/ 4065402 w 4199308"/>
                <a:gd name="connsiteY24" fmla="*/ 1318364 h 3922964"/>
                <a:gd name="connsiteX25" fmla="*/ 3821562 w 4199308"/>
                <a:gd name="connsiteY25" fmla="*/ 1714604 h 3922964"/>
                <a:gd name="connsiteX26" fmla="*/ 3554862 w 4199308"/>
                <a:gd name="connsiteY26" fmla="*/ 2202284 h 3922964"/>
                <a:gd name="connsiteX27" fmla="*/ 3288162 w 4199308"/>
                <a:gd name="connsiteY27" fmla="*/ 2286104 h 3922964"/>
                <a:gd name="connsiteX28" fmla="*/ 3295782 w 4199308"/>
                <a:gd name="connsiteY28" fmla="*/ 2865224 h 3922964"/>
                <a:gd name="connsiteX29" fmla="*/ 3532002 w 4199308"/>
                <a:gd name="connsiteY29" fmla="*/ 3185264 h 3922964"/>
                <a:gd name="connsiteX30" fmla="*/ 3394842 w 4199308"/>
                <a:gd name="connsiteY30" fmla="*/ 3451964 h 3922964"/>
                <a:gd name="connsiteX31" fmla="*/ 3570102 w 4199308"/>
                <a:gd name="connsiteY31" fmla="*/ 3749144 h 3922964"/>
                <a:gd name="connsiteX32" fmla="*/ 3204342 w 4199308"/>
                <a:gd name="connsiteY32" fmla="*/ 3726284 h 3922964"/>
                <a:gd name="connsiteX33" fmla="*/ 2990982 w 4199308"/>
                <a:gd name="connsiteY33" fmla="*/ 3901544 h 3922964"/>
                <a:gd name="connsiteX34" fmla="*/ 2754762 w 4199308"/>
                <a:gd name="connsiteY34" fmla="*/ 3901544 h 3922964"/>
                <a:gd name="connsiteX35" fmla="*/ 2294474 w 4199308"/>
                <a:gd name="connsiteY35" fmla="*/ 3917580 h 3922964"/>
                <a:gd name="connsiteX36" fmla="*/ 2274033 w 4199308"/>
                <a:gd name="connsiteY36" fmla="*/ 3922964 h 3922964"/>
                <a:gd name="connsiteX37" fmla="*/ 2273304 w 4199308"/>
                <a:gd name="connsiteY37" fmla="*/ 3921984 h 3922964"/>
                <a:gd name="connsiteX38" fmla="*/ 2038483 w 4199308"/>
                <a:gd name="connsiteY38" fmla="*/ 3672944 h 3922964"/>
                <a:gd name="connsiteX39" fmla="*/ 1360303 w 4199308"/>
                <a:gd name="connsiteY39" fmla="*/ 3825344 h 3922964"/>
                <a:gd name="connsiteX40" fmla="*/ 1311761 w 4199308"/>
                <a:gd name="connsiteY40" fmla="*/ 3788044 h 3922964"/>
                <a:gd name="connsiteX41" fmla="*/ 1289089 w 4199308"/>
                <a:gd name="connsiteY41" fmla="*/ 3760500 h 3922964"/>
                <a:gd name="connsiteX42" fmla="*/ 1334261 w 4199308"/>
                <a:gd name="connsiteY42" fmla="*/ 3691692 h 3922964"/>
                <a:gd name="connsiteX43" fmla="*/ 1623395 w 4199308"/>
                <a:gd name="connsiteY43" fmla="*/ 3100644 h 3922964"/>
                <a:gd name="connsiteX44" fmla="*/ 1912152 w 4199308"/>
                <a:gd name="connsiteY44" fmla="*/ 2731672 h 3922964"/>
                <a:gd name="connsiteX45" fmla="*/ 1864026 w 4199308"/>
                <a:gd name="connsiteY45" fmla="*/ 2491044 h 3922964"/>
                <a:gd name="connsiteX46" fmla="*/ 2024447 w 4199308"/>
                <a:gd name="connsiteY46" fmla="*/ 2089988 h 3922964"/>
                <a:gd name="connsiteX47" fmla="*/ 1543184 w 4199308"/>
                <a:gd name="connsiteY47" fmla="*/ 2041864 h 3922964"/>
                <a:gd name="connsiteX48" fmla="*/ 1976321 w 4199308"/>
                <a:gd name="connsiteY48" fmla="*/ 1672896 h 3922964"/>
                <a:gd name="connsiteX49" fmla="*/ 2024447 w 4199308"/>
                <a:gd name="connsiteY49" fmla="*/ 1448304 h 3922964"/>
                <a:gd name="connsiteX50" fmla="*/ 1607352 w 4199308"/>
                <a:gd name="connsiteY50" fmla="*/ 1079336 h 3922964"/>
                <a:gd name="connsiteX51" fmla="*/ 1366721 w 4199308"/>
                <a:gd name="connsiteY51" fmla="*/ 678284 h 3922964"/>
                <a:gd name="connsiteX52" fmla="*/ 1361970 w 4199308"/>
                <a:gd name="connsiteY52" fmla="*/ 655896 h 3922964"/>
                <a:gd name="connsiteX53" fmla="*/ 1381505 w 4199308"/>
                <a:gd name="connsiteY53" fmla="*/ 652884 h 3922964"/>
                <a:gd name="connsiteX54" fmla="*/ 1720982 w 4199308"/>
                <a:gd name="connsiteY54" fmla="*/ 652884 h 3922964"/>
                <a:gd name="connsiteX55" fmla="*/ 1701932 w 4199308"/>
                <a:gd name="connsiteY55" fmla="*/ 468732 h 3922964"/>
                <a:gd name="connsiteX56" fmla="*/ 1873382 w 4199308"/>
                <a:gd name="connsiteY56" fmla="*/ 265532 h 3922964"/>
                <a:gd name="connsiteX57" fmla="*/ 2121032 w 4199308"/>
                <a:gd name="connsiteY57" fmla="*/ 278236 h 3922964"/>
                <a:gd name="connsiteX58" fmla="*/ 2209932 w 4199308"/>
                <a:gd name="connsiteY58" fmla="*/ 81384 h 3922964"/>
                <a:gd name="connsiteX59" fmla="*/ 2838582 w 4199308"/>
                <a:gd name="connsiteY59" fmla="*/ 398884 h 3922964"/>
                <a:gd name="connsiteX60" fmla="*/ 3124332 w 4199308"/>
                <a:gd name="connsiteY60" fmla="*/ 595732 h 3922964"/>
                <a:gd name="connsiteX61" fmla="*/ 3264032 w 4199308"/>
                <a:gd name="connsiteY61" fmla="*/ 443332 h 3922964"/>
                <a:gd name="connsiteX62" fmla="*/ 3168782 w 4199308"/>
                <a:gd name="connsiteY62" fmla="*/ 151236 h 3922964"/>
                <a:gd name="connsiteX63" fmla="*/ 3187832 w 4199308"/>
                <a:gd name="connsiteY63" fmla="*/ 5184 h 3922964"/>
                <a:gd name="connsiteX64" fmla="*/ 3271424 w 4199308"/>
                <a:gd name="connsiteY64" fmla="*/ 124 h 3922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</a:cxnLst>
              <a:rect l="l" t="t" r="r" b="b"/>
              <a:pathLst>
                <a:path w="4199308" h="3922964">
                  <a:moveTo>
                    <a:pt x="619751" y="2296644"/>
                  </a:moveTo>
                  <a:cubicBezTo>
                    <a:pt x="652659" y="2293964"/>
                    <a:pt x="680374" y="2298064"/>
                    <a:pt x="698630" y="2310236"/>
                  </a:cubicBezTo>
                  <a:cubicBezTo>
                    <a:pt x="771655" y="2358916"/>
                    <a:pt x="722972" y="2653132"/>
                    <a:pt x="736730" y="2761084"/>
                  </a:cubicBezTo>
                  <a:cubicBezTo>
                    <a:pt x="750488" y="2869036"/>
                    <a:pt x="837272" y="2844692"/>
                    <a:pt x="781180" y="2957932"/>
                  </a:cubicBezTo>
                  <a:cubicBezTo>
                    <a:pt x="725088" y="3071176"/>
                    <a:pt x="484847" y="3330468"/>
                    <a:pt x="400180" y="3440532"/>
                  </a:cubicBezTo>
                  <a:cubicBezTo>
                    <a:pt x="315513" y="3550600"/>
                    <a:pt x="339855" y="3613044"/>
                    <a:pt x="273180" y="3618332"/>
                  </a:cubicBezTo>
                  <a:cubicBezTo>
                    <a:pt x="206505" y="3623628"/>
                    <a:pt x="6480" y="3540016"/>
                    <a:pt x="130" y="3472284"/>
                  </a:cubicBezTo>
                  <a:cubicBezTo>
                    <a:pt x="-6220" y="3404552"/>
                    <a:pt x="221322" y="3276492"/>
                    <a:pt x="235080" y="3211932"/>
                  </a:cubicBezTo>
                  <a:cubicBezTo>
                    <a:pt x="248838" y="3147376"/>
                    <a:pt x="72097" y="3208760"/>
                    <a:pt x="82680" y="3084932"/>
                  </a:cubicBezTo>
                  <a:cubicBezTo>
                    <a:pt x="93263" y="2961108"/>
                    <a:pt x="195922" y="2595984"/>
                    <a:pt x="298580" y="2468984"/>
                  </a:cubicBezTo>
                  <a:cubicBezTo>
                    <a:pt x="375574" y="2373736"/>
                    <a:pt x="521028" y="2304680"/>
                    <a:pt x="619751" y="2296644"/>
                  </a:cubicBezTo>
                  <a:close/>
                  <a:moveTo>
                    <a:pt x="1514753" y="2250712"/>
                  </a:moveTo>
                  <a:cubicBezTo>
                    <a:pt x="1523647" y="2250032"/>
                    <a:pt x="1531076" y="2250768"/>
                    <a:pt x="1536831" y="2253084"/>
                  </a:cubicBezTo>
                  <a:cubicBezTo>
                    <a:pt x="1628906" y="2290124"/>
                    <a:pt x="1478623" y="2807652"/>
                    <a:pt x="1384431" y="2907132"/>
                  </a:cubicBezTo>
                  <a:cubicBezTo>
                    <a:pt x="1290239" y="3006616"/>
                    <a:pt x="1076456" y="2899724"/>
                    <a:pt x="984381" y="2862684"/>
                  </a:cubicBezTo>
                  <a:cubicBezTo>
                    <a:pt x="892306" y="2825644"/>
                    <a:pt x="739906" y="2786484"/>
                    <a:pt x="831981" y="2684884"/>
                  </a:cubicBezTo>
                  <a:cubicBezTo>
                    <a:pt x="918301" y="2589632"/>
                    <a:pt x="1381343" y="2260912"/>
                    <a:pt x="1514753" y="2250712"/>
                  </a:cubicBezTo>
                  <a:close/>
                  <a:moveTo>
                    <a:pt x="3271424" y="124"/>
                  </a:moveTo>
                  <a:cubicBezTo>
                    <a:pt x="3376546" y="-1564"/>
                    <a:pt x="3533907" y="13120"/>
                    <a:pt x="3632332" y="100436"/>
                  </a:cubicBezTo>
                  <a:cubicBezTo>
                    <a:pt x="3763565" y="216852"/>
                    <a:pt x="3913849" y="531176"/>
                    <a:pt x="3975232" y="703684"/>
                  </a:cubicBezTo>
                  <a:cubicBezTo>
                    <a:pt x="4036615" y="876192"/>
                    <a:pt x="3910674" y="924876"/>
                    <a:pt x="4000632" y="1135484"/>
                  </a:cubicBezTo>
                  <a:cubicBezTo>
                    <a:pt x="4023122" y="1188136"/>
                    <a:pt x="4067836" y="1231528"/>
                    <a:pt x="4121927" y="1275728"/>
                  </a:cubicBezTo>
                  <a:lnTo>
                    <a:pt x="4199308" y="1336668"/>
                  </a:lnTo>
                  <a:lnTo>
                    <a:pt x="4196371" y="1335036"/>
                  </a:lnTo>
                  <a:cubicBezTo>
                    <a:pt x="4151444" y="1309792"/>
                    <a:pt x="4108582" y="1291692"/>
                    <a:pt x="4065402" y="1318364"/>
                  </a:cubicBezTo>
                  <a:cubicBezTo>
                    <a:pt x="3979042" y="1371704"/>
                    <a:pt x="3906652" y="1567284"/>
                    <a:pt x="3821562" y="1714604"/>
                  </a:cubicBezTo>
                  <a:cubicBezTo>
                    <a:pt x="3736472" y="1861924"/>
                    <a:pt x="3643762" y="2107036"/>
                    <a:pt x="3554862" y="2202284"/>
                  </a:cubicBezTo>
                  <a:cubicBezTo>
                    <a:pt x="3465962" y="2297532"/>
                    <a:pt x="3331342" y="2175612"/>
                    <a:pt x="3288162" y="2286104"/>
                  </a:cubicBezTo>
                  <a:cubicBezTo>
                    <a:pt x="3244982" y="2396596"/>
                    <a:pt x="3255142" y="2715364"/>
                    <a:pt x="3295782" y="2865224"/>
                  </a:cubicBezTo>
                  <a:cubicBezTo>
                    <a:pt x="3336422" y="3015084"/>
                    <a:pt x="3515492" y="3087476"/>
                    <a:pt x="3532002" y="3185264"/>
                  </a:cubicBezTo>
                  <a:cubicBezTo>
                    <a:pt x="3548512" y="3283052"/>
                    <a:pt x="3388492" y="3357984"/>
                    <a:pt x="3394842" y="3451964"/>
                  </a:cubicBezTo>
                  <a:cubicBezTo>
                    <a:pt x="3401192" y="3545944"/>
                    <a:pt x="3601852" y="3703424"/>
                    <a:pt x="3570102" y="3749144"/>
                  </a:cubicBezTo>
                  <a:cubicBezTo>
                    <a:pt x="3538352" y="3794864"/>
                    <a:pt x="3300862" y="3700884"/>
                    <a:pt x="3204342" y="3726284"/>
                  </a:cubicBezTo>
                  <a:cubicBezTo>
                    <a:pt x="3107822" y="3751684"/>
                    <a:pt x="3065912" y="3872332"/>
                    <a:pt x="2990982" y="3901544"/>
                  </a:cubicBezTo>
                  <a:cubicBezTo>
                    <a:pt x="2916052" y="3930756"/>
                    <a:pt x="2905892" y="3877412"/>
                    <a:pt x="2754762" y="3901544"/>
                  </a:cubicBezTo>
                  <a:cubicBezTo>
                    <a:pt x="2660306" y="3916628"/>
                    <a:pt x="2455717" y="3890036"/>
                    <a:pt x="2294474" y="3917580"/>
                  </a:cubicBezTo>
                  <a:lnTo>
                    <a:pt x="2274033" y="3922964"/>
                  </a:lnTo>
                  <a:lnTo>
                    <a:pt x="2273304" y="3921984"/>
                  </a:lnTo>
                  <a:cubicBezTo>
                    <a:pt x="2178500" y="3781848"/>
                    <a:pt x="2178500" y="3696280"/>
                    <a:pt x="2038483" y="3672944"/>
                  </a:cubicBezTo>
                  <a:cubicBezTo>
                    <a:pt x="1878463" y="3646276"/>
                    <a:pt x="1616843" y="3956156"/>
                    <a:pt x="1360303" y="3825344"/>
                  </a:cubicBezTo>
                  <a:cubicBezTo>
                    <a:pt x="1344269" y="3817168"/>
                    <a:pt x="1328087" y="3804496"/>
                    <a:pt x="1311761" y="3788044"/>
                  </a:cubicBezTo>
                  <a:lnTo>
                    <a:pt x="1289089" y="3760500"/>
                  </a:lnTo>
                  <a:lnTo>
                    <a:pt x="1334261" y="3691692"/>
                  </a:lnTo>
                  <a:cubicBezTo>
                    <a:pt x="1441919" y="3508212"/>
                    <a:pt x="1537169" y="3239004"/>
                    <a:pt x="1623395" y="3100644"/>
                  </a:cubicBezTo>
                  <a:cubicBezTo>
                    <a:pt x="1738363" y="2916156"/>
                    <a:pt x="1872047" y="2833272"/>
                    <a:pt x="1912152" y="2731672"/>
                  </a:cubicBezTo>
                  <a:cubicBezTo>
                    <a:pt x="1952257" y="2630072"/>
                    <a:pt x="1845310" y="2597988"/>
                    <a:pt x="1864026" y="2491044"/>
                  </a:cubicBezTo>
                  <a:cubicBezTo>
                    <a:pt x="1882742" y="2384096"/>
                    <a:pt x="2077921" y="2164852"/>
                    <a:pt x="2024447" y="2089988"/>
                  </a:cubicBezTo>
                  <a:cubicBezTo>
                    <a:pt x="1970973" y="2015124"/>
                    <a:pt x="1551205" y="2111380"/>
                    <a:pt x="1543184" y="2041864"/>
                  </a:cubicBezTo>
                  <a:cubicBezTo>
                    <a:pt x="1535163" y="1972348"/>
                    <a:pt x="1896111" y="1771820"/>
                    <a:pt x="1976321" y="1672896"/>
                  </a:cubicBezTo>
                  <a:cubicBezTo>
                    <a:pt x="2056531" y="1573968"/>
                    <a:pt x="2085942" y="1547232"/>
                    <a:pt x="2024447" y="1448304"/>
                  </a:cubicBezTo>
                  <a:cubicBezTo>
                    <a:pt x="1962952" y="1349380"/>
                    <a:pt x="1716973" y="1207676"/>
                    <a:pt x="1607352" y="1079336"/>
                  </a:cubicBezTo>
                  <a:cubicBezTo>
                    <a:pt x="1497731" y="951000"/>
                    <a:pt x="1398805" y="769188"/>
                    <a:pt x="1366721" y="678284"/>
                  </a:cubicBezTo>
                  <a:lnTo>
                    <a:pt x="1361970" y="655896"/>
                  </a:lnTo>
                  <a:lnTo>
                    <a:pt x="1381505" y="652884"/>
                  </a:lnTo>
                  <a:cubicBezTo>
                    <a:pt x="1494962" y="645144"/>
                    <a:pt x="1670182" y="679076"/>
                    <a:pt x="1720982" y="652884"/>
                  </a:cubicBezTo>
                  <a:cubicBezTo>
                    <a:pt x="1788715" y="617960"/>
                    <a:pt x="1676532" y="533292"/>
                    <a:pt x="1701932" y="468732"/>
                  </a:cubicBezTo>
                  <a:cubicBezTo>
                    <a:pt x="1727332" y="404176"/>
                    <a:pt x="1803532" y="297284"/>
                    <a:pt x="1873382" y="265532"/>
                  </a:cubicBezTo>
                  <a:cubicBezTo>
                    <a:pt x="1943232" y="233784"/>
                    <a:pt x="2064940" y="308924"/>
                    <a:pt x="2121032" y="278236"/>
                  </a:cubicBezTo>
                  <a:cubicBezTo>
                    <a:pt x="2177124" y="247540"/>
                    <a:pt x="2090340" y="61276"/>
                    <a:pt x="2209932" y="81384"/>
                  </a:cubicBezTo>
                  <a:cubicBezTo>
                    <a:pt x="2329524" y="101492"/>
                    <a:pt x="2686182" y="313160"/>
                    <a:pt x="2838582" y="398884"/>
                  </a:cubicBezTo>
                  <a:cubicBezTo>
                    <a:pt x="2990982" y="484608"/>
                    <a:pt x="3053424" y="588324"/>
                    <a:pt x="3124332" y="595732"/>
                  </a:cubicBezTo>
                  <a:cubicBezTo>
                    <a:pt x="3195240" y="603140"/>
                    <a:pt x="3256624" y="517416"/>
                    <a:pt x="3264032" y="443332"/>
                  </a:cubicBezTo>
                  <a:cubicBezTo>
                    <a:pt x="3271440" y="369252"/>
                    <a:pt x="3181482" y="224260"/>
                    <a:pt x="3168782" y="151236"/>
                  </a:cubicBezTo>
                  <a:cubicBezTo>
                    <a:pt x="3156082" y="78208"/>
                    <a:pt x="3110574" y="13652"/>
                    <a:pt x="3187832" y="5184"/>
                  </a:cubicBezTo>
                  <a:cubicBezTo>
                    <a:pt x="3207146" y="3068"/>
                    <a:pt x="3236383" y="684"/>
                    <a:pt x="3271424" y="124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1B7BF0F2-DF0C-8590-3008-A3E604E4A29A}"/>
                </a:ext>
              </a:extLst>
            </p:cNvPr>
            <p:cNvCxnSpPr>
              <a:cxnSpLocks/>
              <a:endCxn id="1365" idx="17"/>
            </p:cNvCxnSpPr>
            <p:nvPr/>
          </p:nvCxnSpPr>
          <p:spPr>
            <a:xfrm>
              <a:off x="4470020" y="4436600"/>
              <a:ext cx="517800" cy="1410555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8332064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91817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pptx355_日本地図から見た熊本県の場所イラスト</dc:title>
  <dc:subject>pptx355_日本地図から見た熊本県の場所イラスト</dc:subject>
  <dc:creator>でじけろお</dc:creator>
  <cp:revision>1</cp:revision>
  <dcterms:created xsi:type="dcterms:W3CDTF">2018-05-20T00:31:01Z</dcterms:created>
  <dcterms:modified xsi:type="dcterms:W3CDTF">2025-12-14T01:17:46Z</dcterms:modified>
  <cp:version>1</cp:version>
</cp:coreProperties>
</file>